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92" r:id="rId2"/>
    <p:sldId id="280" r:id="rId3"/>
    <p:sldId id="290" r:id="rId4"/>
    <p:sldId id="291" r:id="rId5"/>
    <p:sldId id="281" r:id="rId6"/>
    <p:sldId id="282" r:id="rId7"/>
    <p:sldId id="289" r:id="rId8"/>
    <p:sldId id="283" r:id="rId9"/>
    <p:sldId id="284" r:id="rId10"/>
    <p:sldId id="285" r:id="rId11"/>
    <p:sldId id="286" r:id="rId12"/>
    <p:sldId id="287" r:id="rId13"/>
    <p:sldId id="288" r:id="rId14"/>
    <p:sldId id="279" r:id="rId15"/>
  </p:sldIdLst>
  <p:sldSz cx="9144000" cy="5143500" type="screen16x9"/>
  <p:notesSz cx="6858000" cy="9296400"/>
  <p:embeddedFontLst>
    <p:embeddedFont>
      <p:font typeface="Cambria" pitchFamily="18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Roboto Condensed Light" charset="0"/>
      <p:regular r:id="rId25"/>
      <p:bold r:id="rId26"/>
      <p:italic r:id="rId27"/>
      <p:boldItalic r:id="rId28"/>
    </p:embeddedFont>
    <p:embeddedFont>
      <p:font typeface="Roboto Condensed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40E2B16-DC9D-734C-A758-F646A2139F65}">
          <p14:sldIdLst>
            <p14:sldId id="292"/>
            <p14:sldId id="280"/>
            <p14:sldId id="290"/>
            <p14:sldId id="291"/>
            <p14:sldId id="281"/>
            <p14:sldId id="282"/>
            <p14:sldId id="289"/>
            <p14:sldId id="283"/>
            <p14:sldId id="284"/>
            <p14:sldId id="285"/>
            <p14:sldId id="286"/>
            <p14:sldId id="287"/>
            <p14:sldId id="288"/>
            <p14:sldId id="279"/>
          </p14:sldIdLst>
        </p14:section>
        <p14:section name="Delete" id="{D1568E40-80E7-E246-9624-BF0D040CC88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C000"/>
    <a:srgbClr val="FF00FF"/>
    <a:srgbClr val="FF0066"/>
    <a:srgbClr val="3A2C00"/>
    <a:srgbClr val="FF98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09C746-D61D-4849-A9F2-FA598712E45C}">
  <a:tblStyle styleId="{F009C746-D61D-4849-A9F2-FA598712E4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5942" autoAdjust="0"/>
  </p:normalViewPr>
  <p:slideViewPr>
    <p:cSldViewPr snapToGrid="0" snapToObjects="1">
      <p:cViewPr>
        <p:scale>
          <a:sx n="101" d="100"/>
          <a:sy n="101" d="100"/>
        </p:scale>
        <p:origin x="-150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900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80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1" descr="armoirie2">
            <a:extLst>
              <a:ext uri="{FF2B5EF4-FFF2-40B4-BE49-F238E27FC236}">
                <a16:creationId xmlns="" xmlns:a16="http://schemas.microsoft.com/office/drawing/2014/main" id="{E3ABEB6B-B3FB-1B45-8A32-9DDFB362A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" y="4396650"/>
            <a:ext cx="647497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C03EC4-FAAA-174C-B59D-578FC1DCAD75}"/>
              </a:ext>
            </a:extLst>
          </p:cNvPr>
          <p:cNvSpPr txBox="1"/>
          <p:nvPr userDrawn="1"/>
        </p:nvSpPr>
        <p:spPr>
          <a:xfrm>
            <a:off x="787380" y="4553535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Local Administrative Entities 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Development Agency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rmoiri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4" y="1059510"/>
            <a:ext cx="738257" cy="684654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73" name="Picture 1" descr="armoiri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08" y="1059509"/>
            <a:ext cx="793359" cy="684655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05346" y="505511"/>
            <a:ext cx="74191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REPUBULIKA Y’URWANDA 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REPUBULIKA Y’URWANDA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91046" y="2137320"/>
            <a:ext cx="74191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MINISITERI Y’UBUTEGETSI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BW’IGIHUGU                                     IKIGO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GISHINZWE GUTEZA IMBERE     </a:t>
            </a:r>
            <a:b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kumimoji="0" lang="en-US" altLang="en-US" sz="1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IBIKORWA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BY’ITERAMBERE MU NZEGO </a:t>
            </a:r>
            <a:b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Z’IBANZE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(LODA)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1321955" y="2845206"/>
            <a:ext cx="6040438" cy="10953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/>
              <a:t>IBIBAZO BIKUNZE KWIBAZWA (FAQs)</a:t>
            </a:r>
          </a:p>
          <a:p>
            <a:pPr algn="ctr"/>
            <a:endParaRPr lang="en-US" sz="1800" b="1" dirty="0"/>
          </a:p>
          <a:p>
            <a:pPr algn="ctr"/>
            <a:r>
              <a:rPr lang="en-US" sz="1800" b="1" dirty="0"/>
              <a:t>Ku BYICIRO BISHYA B’UBUDEHE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291267" y="4121590"/>
            <a:ext cx="1071126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Nzeri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 2020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581584"/>
            <a:ext cx="878031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14.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Gushyira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ingo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mu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bizakorwa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gute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??</a:t>
            </a:r>
            <a:endParaRPr lang="en-US" sz="1800" b="1" dirty="0">
              <a:solidFill>
                <a:srgbClr val="FF0000"/>
              </a:solidFill>
              <a:latin typeface="Cambria"/>
              <a:ea typeface="Calibri"/>
            </a:endParaRPr>
          </a:p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Hazatumizwa</a:t>
            </a:r>
            <a:r>
              <a:rPr lang="en-US" sz="1800" dirty="0" smtClean="0"/>
              <a:t> </a:t>
            </a:r>
            <a:r>
              <a:rPr lang="en-US" sz="1800" dirty="0" err="1"/>
              <a:t>Inteko</a:t>
            </a:r>
            <a:r>
              <a:rPr lang="en-US" sz="1800" dirty="0"/>
              <a:t> </a:t>
            </a:r>
            <a:r>
              <a:rPr lang="en-US" sz="1800" dirty="0" err="1"/>
              <a:t>rusange</a:t>
            </a:r>
            <a:r>
              <a:rPr lang="en-US" sz="1800" dirty="0"/>
              <a:t> </a:t>
            </a:r>
            <a:r>
              <a:rPr lang="en-US" sz="1800" dirty="0" err="1"/>
              <a:t>y’abaturage</a:t>
            </a:r>
            <a:r>
              <a:rPr lang="en-US" sz="1800" dirty="0"/>
              <a:t> </a:t>
            </a:r>
            <a:r>
              <a:rPr lang="en-US" sz="1800" dirty="0" err="1"/>
              <a:t>yo</a:t>
            </a:r>
            <a:r>
              <a:rPr lang="en-US" sz="1800" dirty="0"/>
              <a:t> </a:t>
            </a:r>
            <a:r>
              <a:rPr lang="en-US" sz="1800" dirty="0" err="1"/>
              <a:t>gushyira</a:t>
            </a:r>
            <a:r>
              <a:rPr lang="en-US" sz="1800" dirty="0"/>
              <a:t> </a:t>
            </a:r>
            <a:r>
              <a:rPr lang="en-US" sz="1800" dirty="0" err="1"/>
              <a:t>ingo</a:t>
            </a:r>
            <a:r>
              <a:rPr lang="en-US" sz="1800" dirty="0"/>
              <a:t> mu </a:t>
            </a:r>
            <a:r>
              <a:rPr lang="en-US" sz="1800" dirty="0" err="1"/>
              <a:t>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endParaRPr lang="en-US" sz="1800" dirty="0"/>
          </a:p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Umukuru</a:t>
            </a:r>
            <a:r>
              <a:rPr lang="en-US" sz="1800" dirty="0" smtClean="0"/>
              <a:t> </a:t>
            </a:r>
            <a:r>
              <a:rPr lang="en-US" sz="1800" dirty="0" err="1"/>
              <a:t>w’umudugudu</a:t>
            </a:r>
            <a:r>
              <a:rPr lang="en-US" sz="1800" dirty="0"/>
              <a:t> </a:t>
            </a:r>
            <a:r>
              <a:rPr lang="en-US" sz="1800" dirty="0" err="1"/>
              <a:t>asobanurira</a:t>
            </a:r>
            <a:r>
              <a:rPr lang="en-US" sz="1800" dirty="0"/>
              <a:t> </a:t>
            </a:r>
            <a:r>
              <a:rPr lang="en-US" sz="1800" dirty="0" err="1"/>
              <a:t>inteko</a:t>
            </a:r>
            <a:r>
              <a:rPr lang="en-US" sz="1800" dirty="0"/>
              <a:t> </a:t>
            </a:r>
            <a:r>
              <a:rPr lang="en-US" sz="1800" dirty="0" err="1"/>
              <a:t>rusange</a:t>
            </a:r>
            <a:r>
              <a:rPr lang="en-US" sz="1800" dirty="0"/>
              <a:t> </a:t>
            </a:r>
            <a:r>
              <a:rPr lang="en-US" sz="1800" dirty="0" err="1"/>
              <a:t>y’abaturage</a:t>
            </a:r>
            <a:r>
              <a:rPr lang="en-US" sz="1800" dirty="0"/>
              <a:t> </a:t>
            </a:r>
            <a:r>
              <a:rPr lang="en-US" sz="1800" dirty="0" err="1"/>
              <a:t>ibyiciro</a:t>
            </a:r>
            <a:r>
              <a:rPr lang="en-US" sz="1800" dirty="0"/>
              <a:t> </a:t>
            </a:r>
            <a:r>
              <a:rPr lang="en-US" sz="1800" dirty="0" err="1"/>
              <a:t>bishya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n’ibibiranga</a:t>
            </a:r>
            <a:endParaRPr lang="en-US" sz="1800" dirty="0"/>
          </a:p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Buri</a:t>
            </a:r>
            <a:r>
              <a:rPr lang="en-US" sz="1800" dirty="0" smtClean="0"/>
              <a:t> </a:t>
            </a:r>
            <a:r>
              <a:rPr lang="en-US" sz="1800" dirty="0" err="1"/>
              <a:t>rugo</a:t>
            </a:r>
            <a:r>
              <a:rPr lang="en-US" sz="1800" dirty="0"/>
              <a:t> </a:t>
            </a:r>
            <a:r>
              <a:rPr lang="en-US" sz="1800" dirty="0" err="1"/>
              <a:t>rurahamagarwa</a:t>
            </a:r>
            <a:r>
              <a:rPr lang="en-US" sz="1800" dirty="0"/>
              <a:t> </a:t>
            </a:r>
            <a:r>
              <a:rPr lang="en-US" sz="1800" dirty="0" err="1"/>
              <a:t>rugakusanyirizwa</a:t>
            </a:r>
            <a:r>
              <a:rPr lang="en-US" sz="1800" dirty="0"/>
              <a:t> </a:t>
            </a:r>
            <a:r>
              <a:rPr lang="en-US" sz="1800" dirty="0" err="1"/>
              <a:t>amakuru</a:t>
            </a:r>
            <a:r>
              <a:rPr lang="en-US" sz="1800" dirty="0"/>
              <a:t>, </a:t>
            </a:r>
            <a:r>
              <a:rPr lang="en-US" sz="1800" dirty="0" err="1"/>
              <a:t>umwanditsi</a:t>
            </a:r>
            <a:r>
              <a:rPr lang="en-US" sz="1800" dirty="0"/>
              <a:t> </a:t>
            </a:r>
            <a:r>
              <a:rPr lang="en-US" sz="1800" dirty="0" err="1"/>
              <a:t>akayandika</a:t>
            </a:r>
            <a:r>
              <a:rPr lang="en-US" sz="1800" dirty="0"/>
              <a:t> mu </a:t>
            </a:r>
            <a:r>
              <a:rPr lang="en-US" sz="1800" dirty="0" err="1"/>
              <a:t>buryo</a:t>
            </a:r>
            <a:r>
              <a:rPr lang="en-US" sz="1800" dirty="0"/>
              <a:t> </a:t>
            </a:r>
            <a:r>
              <a:rPr lang="en-US" sz="1800" dirty="0" err="1"/>
              <a:t>bw’ikoranabuhanga</a:t>
            </a:r>
            <a:endParaRPr lang="en-US" sz="1800" dirty="0"/>
          </a:p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Abaturage</a:t>
            </a:r>
            <a:r>
              <a:rPr lang="en-US" sz="1800" dirty="0" smtClean="0"/>
              <a:t> </a:t>
            </a:r>
            <a:r>
              <a:rPr lang="en-US" sz="1800" dirty="0" err="1"/>
              <a:t>bari</a:t>
            </a:r>
            <a:r>
              <a:rPr lang="en-US" sz="1800" dirty="0"/>
              <a:t> mu </a:t>
            </a:r>
            <a:r>
              <a:rPr lang="en-US" sz="1800" dirty="0" err="1"/>
              <a:t>Nteko</a:t>
            </a:r>
            <a:r>
              <a:rPr lang="en-US" sz="1800" dirty="0"/>
              <a:t> </a:t>
            </a:r>
            <a:r>
              <a:rPr lang="en-US" sz="1800" dirty="0" err="1"/>
              <a:t>nibo</a:t>
            </a:r>
            <a:r>
              <a:rPr lang="en-US" sz="1800" dirty="0"/>
              <a:t> </a:t>
            </a:r>
            <a:r>
              <a:rPr lang="en-US" sz="1800" dirty="0" err="1"/>
              <a:t>bazagena</a:t>
            </a:r>
            <a:r>
              <a:rPr lang="en-US" sz="1800" dirty="0"/>
              <a:t> </a:t>
            </a:r>
            <a:r>
              <a:rPr lang="en-US" sz="1800" dirty="0" err="1"/>
              <a:t>icyiciro</a:t>
            </a:r>
            <a:r>
              <a:rPr lang="en-US" sz="1800" dirty="0"/>
              <a:t> </a:t>
            </a:r>
            <a:r>
              <a:rPr lang="en-US" sz="1800" dirty="0" err="1"/>
              <a:t>cya</a:t>
            </a:r>
            <a:r>
              <a:rPr lang="en-US" sz="1800" dirty="0"/>
              <a:t> </a:t>
            </a:r>
            <a:r>
              <a:rPr lang="en-US" sz="1800" dirty="0" err="1"/>
              <a:t>buri</a:t>
            </a:r>
            <a:r>
              <a:rPr lang="en-US" sz="1800" dirty="0"/>
              <a:t> </a:t>
            </a:r>
            <a:r>
              <a:rPr lang="en-US" sz="1800" dirty="0" err="1"/>
              <a:t>rugo</a:t>
            </a:r>
            <a:r>
              <a:rPr lang="en-US" sz="1800" dirty="0"/>
              <a:t>  </a:t>
            </a:r>
            <a:r>
              <a:rPr lang="en-US" sz="1800" dirty="0" err="1"/>
              <a:t>bashingiye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mibereho</a:t>
            </a:r>
            <a:r>
              <a:rPr lang="en-US" sz="1800" dirty="0"/>
              <a:t> </a:t>
            </a:r>
            <a:r>
              <a:rPr lang="en-US" sz="1800" dirty="0" err="1"/>
              <a:t>y’urwo</a:t>
            </a:r>
            <a:r>
              <a:rPr lang="en-US" sz="1800" dirty="0"/>
              <a:t> </a:t>
            </a:r>
            <a:r>
              <a:rPr lang="en-US" sz="1800" dirty="0" err="1"/>
              <a:t>rugo</a:t>
            </a:r>
            <a:r>
              <a:rPr lang="en-US" sz="1800" dirty="0"/>
              <a:t> </a:t>
            </a:r>
            <a:r>
              <a:rPr lang="en-US" sz="1800" dirty="0" err="1"/>
              <a:t>hagendewe</a:t>
            </a:r>
            <a:r>
              <a:rPr lang="en-US" sz="1800" dirty="0"/>
              <a:t> </a:t>
            </a:r>
            <a:r>
              <a:rPr lang="en-US" sz="1800" dirty="0" err="1"/>
              <a:t>kandi</a:t>
            </a:r>
            <a:r>
              <a:rPr lang="en-US" sz="1800" dirty="0"/>
              <a:t> no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biranga</a:t>
            </a:r>
            <a:r>
              <a:rPr lang="en-US" sz="1800" dirty="0"/>
              <a:t> </a:t>
            </a:r>
            <a:r>
              <a:rPr lang="en-US" sz="1800" dirty="0" err="1"/>
              <a:t>ibyiciro</a:t>
            </a:r>
            <a:r>
              <a:rPr lang="en-US" sz="1800" dirty="0"/>
              <a:t> </a:t>
            </a:r>
            <a:r>
              <a:rPr lang="en-US" sz="1800" dirty="0" err="1"/>
              <a:t>bishya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;</a:t>
            </a:r>
          </a:p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Urutonde</a:t>
            </a:r>
            <a:r>
              <a:rPr lang="en-US" sz="1800" dirty="0" smtClean="0"/>
              <a:t> </a:t>
            </a:r>
            <a:r>
              <a:rPr lang="en-US" sz="1800" dirty="0" err="1"/>
              <a:t>rw’ingo</a:t>
            </a:r>
            <a:r>
              <a:rPr lang="en-US" sz="1800" dirty="0"/>
              <a:t> </a:t>
            </a:r>
            <a:r>
              <a:rPr lang="en-US" sz="1800" dirty="0" err="1"/>
              <a:t>n’ibyiciro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byazo</a:t>
            </a:r>
            <a:r>
              <a:rPr lang="en-US" sz="1800" dirty="0"/>
              <a:t> </a:t>
            </a:r>
            <a:r>
              <a:rPr lang="en-US" sz="1800" dirty="0" err="1"/>
              <a:t>ruzamanikwa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biro </a:t>
            </a:r>
            <a:r>
              <a:rPr lang="en-US" sz="1800" dirty="0" err="1"/>
              <a:t>by’Akagari</a:t>
            </a:r>
            <a:r>
              <a:rPr lang="en-US" sz="1800" dirty="0"/>
              <a:t> </a:t>
            </a:r>
            <a:r>
              <a:rPr lang="en-US" sz="1800" dirty="0" err="1" smtClean="0"/>
              <a:t>runoherezwe</a:t>
            </a:r>
            <a:r>
              <a:rPr lang="en-US" sz="1800" dirty="0" smtClean="0"/>
              <a:t> </a:t>
            </a:r>
            <a:r>
              <a:rPr lang="en-US" sz="1800" dirty="0"/>
              <a:t>mu </a:t>
            </a:r>
            <a:r>
              <a:rPr lang="en-US" sz="1800" dirty="0" err="1"/>
              <a:t>mudugudu</a:t>
            </a:r>
            <a:r>
              <a:rPr lang="en-US" sz="1800" dirty="0"/>
              <a:t> mu </a:t>
            </a:r>
            <a:r>
              <a:rPr lang="en-US" sz="1800" dirty="0" err="1"/>
              <a:t>rwego</a:t>
            </a:r>
            <a:r>
              <a:rPr lang="en-US" sz="1800" dirty="0"/>
              <a:t> </a:t>
            </a:r>
            <a:r>
              <a:rPr lang="en-US" sz="1800" dirty="0" err="1"/>
              <a:t>rwo</a:t>
            </a:r>
            <a:r>
              <a:rPr lang="en-US" sz="1800" dirty="0"/>
              <a:t> </a:t>
            </a:r>
            <a:r>
              <a:rPr lang="en-US" sz="1800" dirty="0" err="1"/>
              <a:t>kugirango</a:t>
            </a:r>
            <a:r>
              <a:rPr lang="en-US" sz="1800" dirty="0"/>
              <a:t> </a:t>
            </a:r>
            <a:r>
              <a:rPr lang="en-US" sz="1800" dirty="0" err="1"/>
              <a:t>abaturage</a:t>
            </a:r>
            <a:r>
              <a:rPr lang="en-US" sz="1800" dirty="0"/>
              <a:t> </a:t>
            </a:r>
            <a:r>
              <a:rPr lang="en-US" sz="1800" dirty="0" err="1"/>
              <a:t>basuzume</a:t>
            </a:r>
            <a:r>
              <a:rPr lang="en-US" sz="1800" dirty="0"/>
              <a:t> </a:t>
            </a:r>
            <a:r>
              <a:rPr lang="en-US" sz="1800" dirty="0" err="1"/>
              <a:t>niba</a:t>
            </a:r>
            <a:r>
              <a:rPr lang="en-US" sz="1800" dirty="0"/>
              <a:t> </a:t>
            </a:r>
            <a:r>
              <a:rPr lang="en-US" sz="1800" dirty="0" err="1" smtClean="0"/>
              <a:t>ibyiciro</a:t>
            </a:r>
            <a:r>
              <a:rPr lang="en-US" sz="1800" dirty="0" smtClean="0"/>
              <a:t> </a:t>
            </a:r>
            <a:r>
              <a:rPr lang="en-US" sz="1800" dirty="0" err="1" smtClean="0"/>
              <a:t>b</a:t>
            </a:r>
            <a:r>
              <a:rPr lang="en-US" sz="1800" dirty="0" err="1"/>
              <a:t>a</a:t>
            </a:r>
            <a:r>
              <a:rPr lang="en-US" sz="1800" dirty="0" err="1" smtClean="0"/>
              <a:t>rimo</a:t>
            </a:r>
            <a:r>
              <a:rPr lang="en-US" sz="1800" dirty="0" smtClean="0"/>
              <a:t> </a:t>
            </a:r>
            <a:r>
              <a:rPr lang="en-US" sz="1800" dirty="0" err="1" smtClean="0"/>
              <a:t>bihuye</a:t>
            </a:r>
            <a:r>
              <a:rPr lang="en-US" sz="1800" dirty="0" smtClean="0"/>
              <a:t> </a:t>
            </a:r>
            <a:r>
              <a:rPr lang="en-US" sz="1800" dirty="0" err="1" smtClean="0"/>
              <a:t>n’amakuru</a:t>
            </a:r>
            <a:r>
              <a:rPr lang="en-US" sz="1800" dirty="0" smtClean="0"/>
              <a:t> </a:t>
            </a:r>
            <a:r>
              <a:rPr lang="en-US" sz="1800" dirty="0" err="1" smtClean="0"/>
              <a:t>ajyanye</a:t>
            </a:r>
            <a:r>
              <a:rPr lang="en-US" sz="1800" dirty="0" smtClean="0"/>
              <a:t> </a:t>
            </a:r>
            <a:r>
              <a:rPr lang="en-US" sz="1800" dirty="0" err="1" smtClean="0"/>
              <a:t>n’imibereho</a:t>
            </a:r>
            <a:r>
              <a:rPr lang="en-US" sz="1800" dirty="0" smtClean="0"/>
              <a:t> </a:t>
            </a:r>
            <a:r>
              <a:rPr lang="en-US" sz="1800" dirty="0" err="1" smtClean="0"/>
              <a:t>yabo</a:t>
            </a:r>
            <a:r>
              <a:rPr lang="en-US" sz="1800" dirty="0" smtClean="0"/>
              <a:t>.</a:t>
            </a:r>
            <a:endParaRPr lang="en-US" sz="1800" dirty="0"/>
          </a:p>
          <a:p>
            <a:pPr lvl="0" algn="just">
              <a:lnSpc>
                <a:spcPct val="11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4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9" y="312076"/>
            <a:ext cx="8310977" cy="460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endParaRPr lang="en-US" sz="1600" b="1" dirty="0" smtClean="0">
              <a:solidFill>
                <a:srgbClr val="FF0000"/>
              </a:solidFill>
              <a:latin typeface="Cambria"/>
              <a:ea typeface="Calibri"/>
            </a:endParaRPr>
          </a:p>
          <a:p>
            <a:pPr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15. Ni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nde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utanga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amakuru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y’urugo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algn="just">
              <a:lnSpc>
                <a:spcPct val="110000"/>
              </a:lnSpc>
            </a:pPr>
            <a:endParaRPr lang="en-US" sz="1800" b="1" dirty="0" smtClean="0">
              <a:solidFill>
                <a:srgbClr val="FF0000"/>
              </a:solidFill>
              <a:latin typeface="Cambria"/>
              <a:ea typeface="Calibri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Umukuru</a:t>
            </a:r>
            <a:r>
              <a:rPr lang="en-US" sz="1800" dirty="0" smtClean="0"/>
              <a:t> </a:t>
            </a:r>
            <a:r>
              <a:rPr lang="en-US" sz="1800" dirty="0" err="1" smtClean="0"/>
              <a:t>w’urugo</a:t>
            </a:r>
            <a:r>
              <a:rPr lang="en-US" sz="1800" dirty="0" smtClean="0"/>
              <a:t> </a:t>
            </a:r>
            <a:r>
              <a:rPr lang="en-US" sz="1800" dirty="0" err="1" smtClean="0"/>
              <a:t>cyangwa</a:t>
            </a:r>
            <a:r>
              <a:rPr lang="en-US" sz="1800" dirty="0" smtClean="0"/>
              <a:t> </a:t>
            </a:r>
            <a:r>
              <a:rPr lang="en-US" sz="1800" dirty="0" err="1" smtClean="0"/>
              <a:t>uwo</a:t>
            </a:r>
            <a:r>
              <a:rPr lang="en-US" sz="1800" dirty="0" smtClean="0"/>
              <a:t> </a:t>
            </a:r>
            <a:r>
              <a:rPr lang="en-US" sz="1800" dirty="0" err="1" smtClean="0"/>
              <a:t>bashakanye</a:t>
            </a:r>
            <a:endParaRPr lang="en-US" sz="1800" dirty="0" smtClean="0"/>
          </a:p>
          <a:p>
            <a:pPr algn="just">
              <a:lnSpc>
                <a:spcPct val="110000"/>
              </a:lnSpc>
            </a:pPr>
            <a:endParaRPr lang="en-US" sz="1800" dirty="0" smtClean="0"/>
          </a:p>
          <a:p>
            <a:pPr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16. Ni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nde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wandika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amakuru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y’urugo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smtClean="0"/>
              <a:t>Ni </a:t>
            </a:r>
            <a:r>
              <a:rPr lang="en-US" sz="1800" dirty="0" err="1" smtClean="0"/>
              <a:t>umukorerabushake</a:t>
            </a:r>
            <a:r>
              <a:rPr lang="en-US" sz="1800" dirty="0" smtClean="0"/>
              <a:t> </a:t>
            </a:r>
            <a:r>
              <a:rPr lang="en-US" sz="1800" dirty="0" err="1" smtClean="0"/>
              <a:t>w’urubyiruko</a:t>
            </a:r>
            <a:r>
              <a:rPr lang="en-US" sz="1800" dirty="0" smtClean="0"/>
              <a:t> </a:t>
            </a:r>
            <a:r>
              <a:rPr lang="en-US" sz="1800" dirty="0" err="1" smtClean="0"/>
              <a:t>watoranijwe</a:t>
            </a:r>
            <a:r>
              <a:rPr lang="en-US" sz="1800" dirty="0" smtClean="0"/>
              <a:t> </a:t>
            </a:r>
            <a:r>
              <a:rPr lang="en-US" sz="1800" dirty="0" err="1" smtClean="0"/>
              <a:t>kandi</a:t>
            </a:r>
            <a:r>
              <a:rPr lang="en-US" sz="1800" dirty="0" smtClean="0"/>
              <a:t> </a:t>
            </a:r>
            <a:r>
              <a:rPr lang="en-US" sz="1800" dirty="0" err="1" smtClean="0"/>
              <a:t>wabihuguriwe</a:t>
            </a:r>
            <a:r>
              <a:rPr lang="en-US" sz="1800" dirty="0" smtClean="0"/>
              <a:t>.  </a:t>
            </a:r>
          </a:p>
          <a:p>
            <a:pPr lvl="0" algn="just">
              <a:lnSpc>
                <a:spcPct val="110000"/>
              </a:lnSpc>
            </a:pPr>
            <a:endParaRPr lang="en-US" sz="1800" dirty="0" smtClean="0"/>
          </a:p>
          <a:p>
            <a:pPr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17.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Urugo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rushaka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kujuririra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rwahawe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rwakwiyambaza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uruhe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rwego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/>
              <a:t>Nyuma</a:t>
            </a:r>
            <a:r>
              <a:rPr lang="en-US" sz="1800" dirty="0"/>
              <a:t> </a:t>
            </a:r>
            <a:r>
              <a:rPr lang="en-US" sz="1800" dirty="0" err="1"/>
              <a:t>yo</a:t>
            </a:r>
            <a:r>
              <a:rPr lang="en-US" sz="1800" dirty="0"/>
              <a:t> </a:t>
            </a:r>
            <a:r>
              <a:rPr lang="en-US" sz="1800" dirty="0" err="1"/>
              <a:t>kumanika</a:t>
            </a:r>
            <a:r>
              <a:rPr lang="en-US" sz="1800" dirty="0"/>
              <a:t> </a:t>
            </a:r>
            <a:r>
              <a:rPr lang="en-US" sz="1800" dirty="0" err="1"/>
              <a:t>amakuru</a:t>
            </a:r>
            <a:r>
              <a:rPr lang="en-US" sz="1800" dirty="0"/>
              <a:t> </a:t>
            </a:r>
            <a:r>
              <a:rPr lang="en-US" sz="1800" dirty="0" err="1"/>
              <a:t>ajyanye</a:t>
            </a:r>
            <a:r>
              <a:rPr lang="en-US" sz="1800" dirty="0"/>
              <a:t> </a:t>
            </a:r>
            <a:r>
              <a:rPr lang="en-US" sz="1800" dirty="0" err="1"/>
              <a:t>n’ibyiciro</a:t>
            </a:r>
            <a:r>
              <a:rPr lang="en-US" sz="1800" dirty="0"/>
              <a:t>, </a:t>
            </a:r>
            <a:r>
              <a:rPr lang="en-US" sz="1800" dirty="0" err="1"/>
              <a:t>Urugo</a:t>
            </a:r>
            <a:r>
              <a:rPr lang="en-US" sz="1800" dirty="0"/>
              <a:t> </a:t>
            </a:r>
            <a:r>
              <a:rPr lang="en-US" sz="1800" dirty="0" err="1"/>
              <a:t>rusanze</a:t>
            </a:r>
            <a:r>
              <a:rPr lang="en-US" sz="1800" dirty="0"/>
              <a:t> </a:t>
            </a:r>
            <a:r>
              <a:rPr lang="en-US" sz="1800" dirty="0" err="1"/>
              <a:t>icyiciro</a:t>
            </a:r>
            <a:r>
              <a:rPr lang="en-US" sz="1800" dirty="0"/>
              <a:t> </a:t>
            </a:r>
            <a:r>
              <a:rPr lang="en-US" sz="1800" dirty="0" err="1"/>
              <a:t>rwashyizwemo</a:t>
            </a:r>
            <a:r>
              <a:rPr lang="en-US" sz="1800" dirty="0"/>
              <a:t> </a:t>
            </a:r>
            <a:r>
              <a:rPr lang="en-US" sz="1800" dirty="0" err="1"/>
              <a:t>kidahuye</a:t>
            </a:r>
            <a:r>
              <a:rPr lang="en-US" sz="1800" dirty="0"/>
              <a:t> </a:t>
            </a:r>
            <a:r>
              <a:rPr lang="en-US" sz="1800" dirty="0" err="1"/>
              <a:t>n’icyo</a:t>
            </a:r>
            <a:r>
              <a:rPr lang="en-US" sz="1800" dirty="0"/>
              <a:t> </a:t>
            </a:r>
            <a:r>
              <a:rPr lang="en-US" sz="1800" dirty="0" err="1"/>
              <a:t>rwagombye</a:t>
            </a:r>
            <a:r>
              <a:rPr lang="en-US" sz="1800" dirty="0"/>
              <a:t> </a:t>
            </a:r>
            <a:r>
              <a:rPr lang="en-US" sz="1800" dirty="0" err="1"/>
              <a:t>kuba</a:t>
            </a:r>
            <a:r>
              <a:rPr lang="en-US" sz="1800" dirty="0"/>
              <a:t> </a:t>
            </a:r>
            <a:r>
              <a:rPr lang="en-US" sz="1800" dirty="0" err="1"/>
              <a:t>rurimo</a:t>
            </a:r>
            <a:r>
              <a:rPr lang="en-US" sz="1800" dirty="0"/>
              <a:t> </a:t>
            </a:r>
            <a:r>
              <a:rPr lang="en-US" sz="1800" dirty="0" err="1"/>
              <a:t>hashingiwe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makuru</a:t>
            </a:r>
            <a:r>
              <a:rPr lang="en-US" sz="1800" dirty="0"/>
              <a:t> </a:t>
            </a:r>
            <a:r>
              <a:rPr lang="en-US" sz="1800" dirty="0" err="1"/>
              <a:t>ajyanye</a:t>
            </a:r>
            <a:r>
              <a:rPr lang="en-US" sz="1800" dirty="0"/>
              <a:t> </a:t>
            </a:r>
            <a:r>
              <a:rPr lang="en-US" sz="1800" dirty="0" err="1"/>
              <a:t>n’imibereho</a:t>
            </a:r>
            <a:r>
              <a:rPr lang="en-US" sz="1800" dirty="0"/>
              <a:t> </a:t>
            </a:r>
            <a:r>
              <a:rPr lang="en-US" sz="1800" dirty="0" err="1"/>
              <a:t>yarwo</a:t>
            </a:r>
            <a:r>
              <a:rPr lang="en-US" sz="1800" dirty="0"/>
              <a:t> </a:t>
            </a:r>
            <a:r>
              <a:rPr lang="en-US" sz="1800" dirty="0" err="1"/>
              <a:t>rujuririra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rwego</a:t>
            </a:r>
            <a:r>
              <a:rPr lang="en-US" sz="1800" dirty="0"/>
              <a:t> </a:t>
            </a:r>
            <a:r>
              <a:rPr lang="en-US" sz="1800" dirty="0" err="1"/>
              <a:t>rw’umudugudu</a:t>
            </a:r>
            <a:r>
              <a:rPr lang="en-US" sz="1800" dirty="0"/>
              <a:t> mu </a:t>
            </a:r>
            <a:r>
              <a:rPr lang="en-US" sz="1800" dirty="0" err="1"/>
              <a:t>gihe</a:t>
            </a:r>
            <a:r>
              <a:rPr lang="en-US" sz="1800" dirty="0"/>
              <a:t> </a:t>
            </a:r>
            <a:r>
              <a:rPr lang="en-US" sz="1800" dirty="0" err="1"/>
              <a:t>kitarenze</a:t>
            </a:r>
            <a:r>
              <a:rPr lang="en-US" sz="1800" dirty="0"/>
              <a:t> </a:t>
            </a:r>
            <a:r>
              <a:rPr lang="en-US" sz="1800" dirty="0" err="1"/>
              <a:t>iminsi</a:t>
            </a:r>
            <a:r>
              <a:rPr lang="en-US" sz="1800" dirty="0"/>
              <a:t> </a:t>
            </a:r>
            <a:r>
              <a:rPr lang="en-US" sz="1800" dirty="0" err="1"/>
              <a:t>irindwi</a:t>
            </a:r>
            <a:r>
              <a:rPr lang="en-US" sz="1800" dirty="0"/>
              <a:t> (7)</a:t>
            </a:r>
          </a:p>
          <a:p>
            <a:pPr algn="just"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48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603022"/>
            <a:ext cx="8832273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en-US" sz="1600" dirty="0" smtClean="0"/>
          </a:p>
          <a:p>
            <a:pPr lvl="0"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18.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Urugo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ruzacikanwa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n’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umunsi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wo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gutanga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amakuru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y’Ubudehe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bizagenda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gute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  <a:endParaRPr lang="en-US" sz="1800" b="1" dirty="0" smtClean="0">
              <a:solidFill>
                <a:srgbClr val="FF0000"/>
              </a:solidFill>
              <a:latin typeface="Cambria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smtClean="0"/>
              <a:t>Ingo </a:t>
            </a:r>
            <a:r>
              <a:rPr lang="en-US" sz="1800" dirty="0" err="1" smtClean="0"/>
              <a:t>zititabiriye</a:t>
            </a:r>
            <a:r>
              <a:rPr lang="en-US" sz="1800" dirty="0" smtClean="0"/>
              <a:t> </a:t>
            </a:r>
            <a:r>
              <a:rPr lang="en-US" sz="1800" dirty="0" err="1" smtClean="0"/>
              <a:t>igikorwa</a:t>
            </a:r>
            <a:r>
              <a:rPr lang="en-US" sz="1800" dirty="0" smtClean="0"/>
              <a:t> </a:t>
            </a:r>
            <a:r>
              <a:rPr lang="en-US" sz="1800" dirty="0" err="1" smtClean="0"/>
              <a:t>cy’ikusanyamakuru</a:t>
            </a:r>
            <a:r>
              <a:rPr lang="en-US" sz="1800" dirty="0" smtClean="0"/>
              <a:t> mu </a:t>
            </a:r>
            <a:r>
              <a:rPr lang="en-US" sz="1800" dirty="0" err="1" smtClean="0"/>
              <a:t>nteko</a:t>
            </a:r>
            <a:r>
              <a:rPr lang="en-US" sz="1800" dirty="0" smtClean="0"/>
              <a:t> </a:t>
            </a:r>
            <a:r>
              <a:rPr lang="en-US" sz="1800" dirty="0" err="1" smtClean="0"/>
              <a:t>y’umudugudu</a:t>
            </a:r>
            <a:r>
              <a:rPr lang="en-US" sz="1800" dirty="0" smtClean="0"/>
              <a:t>, </a:t>
            </a:r>
            <a:r>
              <a:rPr lang="en-US" sz="1800" dirty="0" err="1" smtClean="0"/>
              <a:t>inteko</a:t>
            </a:r>
            <a:r>
              <a:rPr lang="en-US" sz="1800" dirty="0" smtClean="0"/>
              <a:t> </a:t>
            </a:r>
            <a:r>
              <a:rPr lang="en-US" sz="1800" dirty="0" err="1" smtClean="0"/>
              <a:t>y’abaturage</a:t>
            </a:r>
            <a:r>
              <a:rPr lang="en-US" sz="1800" dirty="0" smtClean="0"/>
              <a:t> </a:t>
            </a:r>
            <a:r>
              <a:rPr lang="en-US" sz="1800" dirty="0" err="1" smtClean="0"/>
              <a:t>itanga</a:t>
            </a:r>
            <a:r>
              <a:rPr lang="en-US" sz="1800" dirty="0" smtClean="0"/>
              <a:t> </a:t>
            </a:r>
            <a:r>
              <a:rPr lang="en-US" sz="1800" dirty="0" err="1" smtClean="0"/>
              <a:t>amakuru</a:t>
            </a:r>
            <a:r>
              <a:rPr lang="en-US" sz="1800" dirty="0" smtClean="0"/>
              <a:t> </a:t>
            </a:r>
            <a:r>
              <a:rPr lang="en-US" sz="1800" dirty="0" err="1" smtClean="0"/>
              <a:t>yazo</a:t>
            </a:r>
            <a:r>
              <a:rPr lang="en-US" sz="1800" dirty="0" smtClean="0"/>
              <a:t> </a:t>
            </a:r>
            <a:r>
              <a:rPr lang="en-US" sz="1800" dirty="0" err="1" smtClean="0"/>
              <a:t>ikanaziha</a:t>
            </a:r>
            <a:r>
              <a:rPr lang="en-US" sz="1800" dirty="0" smtClean="0"/>
              <a:t> </a:t>
            </a:r>
            <a:r>
              <a:rPr lang="en-US" sz="1800" dirty="0" err="1" smtClean="0"/>
              <a:t>icyiciro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10000"/>
              </a:lnSpc>
            </a:pPr>
            <a:endParaRPr lang="en-US" sz="1800" dirty="0" smtClean="0"/>
          </a:p>
          <a:p>
            <a:pPr algn="just">
              <a:lnSpc>
                <a:spcPct val="110000"/>
              </a:lnSpc>
            </a:pP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19.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Abakobwa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babyariye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iwabo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batuye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iwabo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bahabwa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cy’Ubudehe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gute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  <a:endParaRPr lang="en-US" sz="1800" b="1" dirty="0" smtClean="0">
              <a:solidFill>
                <a:srgbClr val="FF0000"/>
              </a:solidFill>
              <a:latin typeface="Cambria"/>
              <a:ea typeface="Calibri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Abakobwa</a:t>
            </a:r>
            <a:r>
              <a:rPr lang="en-US" sz="1800" dirty="0" smtClean="0"/>
              <a:t> </a:t>
            </a:r>
            <a:r>
              <a:rPr lang="en-US" sz="1800" dirty="0" err="1" smtClean="0"/>
              <a:t>babyariye</a:t>
            </a:r>
            <a:r>
              <a:rPr lang="en-US" sz="1800" dirty="0" smtClean="0"/>
              <a:t> </a:t>
            </a:r>
            <a:r>
              <a:rPr lang="en-US" sz="1800" dirty="0" err="1" smtClean="0"/>
              <a:t>iwabo</a:t>
            </a:r>
            <a:r>
              <a:rPr lang="en-US" sz="1800" dirty="0" smtClean="0"/>
              <a:t> </a:t>
            </a:r>
            <a:r>
              <a:rPr lang="en-US" sz="1800" dirty="0" err="1" smtClean="0"/>
              <a:t>batuye</a:t>
            </a:r>
            <a:r>
              <a:rPr lang="en-US" sz="1800" dirty="0" smtClean="0"/>
              <a:t> </a:t>
            </a:r>
            <a:r>
              <a:rPr lang="en-US" sz="1800" dirty="0" err="1" smtClean="0"/>
              <a:t>iwabo</a:t>
            </a:r>
            <a:r>
              <a:rPr lang="en-US" sz="1800" dirty="0" smtClean="0"/>
              <a:t> </a:t>
            </a:r>
            <a:r>
              <a:rPr lang="en-US" sz="1800" dirty="0" err="1" smtClean="0"/>
              <a:t>bahabwa</a:t>
            </a:r>
            <a:r>
              <a:rPr lang="en-US" sz="1800" dirty="0" smtClean="0"/>
              <a:t> </a:t>
            </a:r>
            <a:r>
              <a:rPr lang="en-US" sz="1800" dirty="0" err="1" smtClean="0"/>
              <a:t>icyiciro</a:t>
            </a:r>
            <a:r>
              <a:rPr lang="en-US" sz="1800" dirty="0" smtClean="0"/>
              <a:t> </a:t>
            </a:r>
            <a:r>
              <a:rPr lang="en-US" sz="1800" dirty="0" err="1" smtClean="0"/>
              <a:t>cy’Ubudehe</a:t>
            </a:r>
            <a:r>
              <a:rPr lang="en-US" sz="1800" dirty="0" smtClean="0"/>
              <a:t> </a:t>
            </a:r>
            <a:r>
              <a:rPr lang="en-US" sz="1800" dirty="0" err="1" smtClean="0"/>
              <a:t>cy’urugo</a:t>
            </a:r>
            <a:r>
              <a:rPr lang="en-US" sz="1800" dirty="0" smtClean="0"/>
              <a:t> </a:t>
            </a:r>
            <a:r>
              <a:rPr lang="en-US" sz="1800" dirty="0" err="1" smtClean="0"/>
              <a:t>batuyemo</a:t>
            </a:r>
            <a:endParaRPr lang="en-US" sz="1800" dirty="0" smtClean="0"/>
          </a:p>
          <a:p>
            <a:pPr lvl="0" algn="just">
              <a:lnSpc>
                <a:spcPct val="110000"/>
              </a:lnSpc>
            </a:pPr>
            <a:endParaRPr lang="en-US" sz="1800" dirty="0" smtClean="0"/>
          </a:p>
          <a:p>
            <a:pPr algn="just">
              <a:lnSpc>
                <a:spcPct val="110000"/>
              </a:lnSpc>
            </a:pP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20.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Ingaragu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zibana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zihabwa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cy’Ubudehe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gute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  <a:endParaRPr lang="en-US" sz="1800" dirty="0"/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/>
              <a:t>Ingaragu</a:t>
            </a:r>
            <a:r>
              <a:rPr lang="en-US" sz="1800" dirty="0"/>
              <a:t> </a:t>
            </a:r>
            <a:r>
              <a:rPr lang="en-US" sz="1800" dirty="0" err="1"/>
              <a:t>zibana</a:t>
            </a:r>
            <a:r>
              <a:rPr lang="en-US" sz="1800" dirty="0"/>
              <a:t> </a:t>
            </a:r>
            <a:r>
              <a:rPr lang="en-US" sz="1800" dirty="0" err="1" smtClean="0"/>
              <a:t>zizashyirwa</a:t>
            </a:r>
            <a:r>
              <a:rPr lang="en-US" sz="1800" dirty="0" smtClean="0"/>
              <a:t> mu </a:t>
            </a:r>
            <a:r>
              <a:rPr lang="en-US" sz="1800" dirty="0" err="1" smtClean="0"/>
              <a:t>byiciro</a:t>
            </a:r>
            <a:r>
              <a:rPr lang="en-US" sz="1800" dirty="0" smtClean="0"/>
              <a:t> </a:t>
            </a:r>
            <a:r>
              <a:rPr lang="en-US" sz="1800" dirty="0" err="1" smtClean="0"/>
              <a:t>byazo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71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21" y="731538"/>
            <a:ext cx="8431730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21.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Umubyeyi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ugeze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mu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zabukuru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wagiye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kwitabwaho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ku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buryo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burundu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mu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rugo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rw’umwana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we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ahabwa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cy’Ubudehe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ate? </a:t>
            </a:r>
            <a:endParaRPr lang="en-US" sz="1800" b="1" dirty="0" smtClean="0">
              <a:solidFill>
                <a:srgbClr val="0000FF"/>
              </a:solidFill>
              <a:latin typeface="Cambria"/>
              <a:ea typeface="Calibri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/>
              <a:t>Nawe</a:t>
            </a:r>
            <a:r>
              <a:rPr lang="en-US" sz="1800" dirty="0"/>
              <a:t> </a:t>
            </a:r>
            <a:r>
              <a:rPr lang="en-US" sz="1800" dirty="0" err="1"/>
              <a:t>ahabwa</a:t>
            </a:r>
            <a:r>
              <a:rPr lang="en-US" sz="1800" dirty="0"/>
              <a:t> </a:t>
            </a:r>
            <a:r>
              <a:rPr lang="en-US" sz="1800" dirty="0" err="1"/>
              <a:t>icyiciro</a:t>
            </a:r>
            <a:r>
              <a:rPr lang="en-US" sz="1800" dirty="0"/>
              <a:t> </a:t>
            </a:r>
            <a:r>
              <a:rPr lang="en-US" sz="1800" dirty="0" err="1"/>
              <a:t>cy’Ubudehe</a:t>
            </a:r>
            <a:r>
              <a:rPr lang="en-US" sz="1800" dirty="0"/>
              <a:t> </a:t>
            </a:r>
            <a:r>
              <a:rPr lang="en-US" sz="1800" dirty="0" err="1"/>
              <a:t>cy’urugo</a:t>
            </a:r>
            <a:r>
              <a:rPr lang="en-US" sz="1800" dirty="0"/>
              <a:t> </a:t>
            </a:r>
            <a:r>
              <a:rPr lang="en-US" sz="1800" dirty="0" err="1"/>
              <a:t>atuyemo</a:t>
            </a:r>
            <a:r>
              <a:rPr lang="en-US" sz="1800" dirty="0"/>
              <a:t>. </a:t>
            </a:r>
            <a:endParaRPr lang="en-US" sz="1800" dirty="0" smtClean="0"/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en-US" sz="1800" dirty="0"/>
          </a:p>
          <a:p>
            <a:pPr algn="just">
              <a:lnSpc>
                <a:spcPct val="110000"/>
              </a:lnSpc>
            </a:pP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22.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Ese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urugo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rw’abanyamahanga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bahawe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ubwenegihugu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bw’abanyarwanda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bahabwa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cy’Ubudehe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Yego</a:t>
            </a:r>
            <a:endParaRPr lang="en-US" sz="1800" dirty="0" smtClean="0"/>
          </a:p>
          <a:p>
            <a:pPr algn="just">
              <a:lnSpc>
                <a:spcPct val="110000"/>
              </a:lnSpc>
            </a:pPr>
            <a:endParaRPr lang="en-US" sz="1800" dirty="0" smtClean="0"/>
          </a:p>
          <a:p>
            <a:pPr algn="just">
              <a:lnSpc>
                <a:spcPct val="110000"/>
              </a:lnSpc>
            </a:pP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23. </a:t>
            </a:r>
            <a:r>
              <a:rPr lang="pt-BR" sz="1800" b="1" dirty="0">
                <a:solidFill>
                  <a:srgbClr val="0000FF"/>
                </a:solidFill>
                <a:latin typeface="Cambria"/>
                <a:ea typeface="Calibri"/>
              </a:rPr>
              <a:t>Bigenda gute iyo hari urugo rutabasha kugera aho igikorwa kibera?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/>
              <a:t>Umukuru</a:t>
            </a:r>
            <a:r>
              <a:rPr lang="en-US" sz="1800" dirty="0"/>
              <a:t> </a:t>
            </a:r>
            <a:r>
              <a:rPr lang="en-US" sz="1800" dirty="0" err="1"/>
              <a:t>w’umudugudu</a:t>
            </a:r>
            <a:r>
              <a:rPr lang="en-US" sz="1800" dirty="0"/>
              <a:t> </a:t>
            </a:r>
            <a:r>
              <a:rPr lang="en-US" sz="1800" dirty="0" err="1"/>
              <a:t>n’umukarani</a:t>
            </a:r>
            <a:r>
              <a:rPr lang="en-US" sz="1800" dirty="0"/>
              <a:t> </a:t>
            </a:r>
            <a:r>
              <a:rPr lang="en-US" sz="1800" dirty="0" err="1"/>
              <a:t>bazagena</a:t>
            </a:r>
            <a:r>
              <a:rPr lang="en-US" sz="1800" dirty="0"/>
              <a:t> </a:t>
            </a:r>
            <a:r>
              <a:rPr lang="en-US" sz="1800" dirty="0" err="1"/>
              <a:t>uburyo</a:t>
            </a:r>
            <a:r>
              <a:rPr lang="en-US" sz="1800" dirty="0"/>
              <a:t> </a:t>
            </a:r>
            <a:r>
              <a:rPr lang="en-US" sz="1800" dirty="0" err="1"/>
              <a:t>amakuru</a:t>
            </a:r>
            <a:r>
              <a:rPr lang="en-US" sz="1800" dirty="0"/>
              <a:t> </a:t>
            </a:r>
            <a:r>
              <a:rPr lang="en-US" sz="1800" dirty="0" err="1"/>
              <a:t>yabo</a:t>
            </a:r>
            <a:r>
              <a:rPr lang="en-US" sz="1800" dirty="0"/>
              <a:t> </a:t>
            </a:r>
            <a:r>
              <a:rPr lang="en-US" sz="1800" dirty="0" err="1"/>
              <a:t>batazabasha</a:t>
            </a:r>
            <a:r>
              <a:rPr lang="en-US" sz="1800" dirty="0"/>
              <a:t> </a:t>
            </a:r>
            <a:r>
              <a:rPr lang="en-US" sz="1800" dirty="0" err="1"/>
              <a:t>kugera</a:t>
            </a:r>
            <a:r>
              <a:rPr lang="en-US" sz="1800" dirty="0"/>
              <a:t> </a:t>
            </a:r>
            <a:r>
              <a:rPr lang="en-US" sz="1800" dirty="0" err="1"/>
              <a:t>aho</a:t>
            </a:r>
            <a:r>
              <a:rPr lang="en-US" sz="1800" dirty="0"/>
              <a:t> </a:t>
            </a:r>
            <a:r>
              <a:rPr lang="en-US" sz="1800" dirty="0" err="1"/>
              <a:t>igikorwa</a:t>
            </a:r>
            <a:r>
              <a:rPr lang="en-US" sz="1800" dirty="0"/>
              <a:t> </a:t>
            </a:r>
            <a:r>
              <a:rPr lang="en-US" sz="1800" dirty="0" err="1"/>
              <a:t>kiberaazakusanywa</a:t>
            </a:r>
            <a:r>
              <a:rPr lang="en-US" sz="1800" dirty="0"/>
              <a:t> </a:t>
            </a:r>
            <a:r>
              <a:rPr lang="en-US" sz="1800" dirty="0" err="1"/>
              <a:t>kugirango</a:t>
            </a:r>
            <a:r>
              <a:rPr lang="en-US" sz="1800" dirty="0"/>
              <a:t> </a:t>
            </a:r>
            <a:r>
              <a:rPr lang="en-US" sz="1800" dirty="0" err="1"/>
              <a:t>batazasigara</a:t>
            </a:r>
            <a:r>
              <a:rPr lang="en-US" sz="1800" dirty="0"/>
              <a:t> </a:t>
            </a:r>
            <a:r>
              <a:rPr lang="en-US" sz="1800" dirty="0" err="1"/>
              <a:t>inyuma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4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5"/>
                </a:solidFill>
              </a:rPr>
              <a:t>MURAKOZE</a:t>
            </a:r>
            <a:endParaRPr sz="6000" dirty="0">
              <a:solidFill>
                <a:schemeClr val="accent5"/>
              </a:solidFill>
            </a:endParaRPr>
          </a:p>
        </p:txBody>
      </p:sp>
      <p:pic>
        <p:nvPicPr>
          <p:cNvPr id="3" name="Graphic 2" descr="Open hand with plant">
            <a:extLst>
              <a:ext uri="{FF2B5EF4-FFF2-40B4-BE49-F238E27FC236}">
                <a16:creationId xmlns="" xmlns:a16="http://schemas.microsoft.com/office/drawing/2014/main" id="{48CC6443-27F0-A248-AE0B-47FB24C23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65880" y="952160"/>
            <a:ext cx="1412240" cy="141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168528"/>
            <a:ext cx="8508734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endParaRPr lang="en-US" sz="1600" b="1" dirty="0" smtClean="0">
              <a:solidFill>
                <a:srgbClr val="FF0000"/>
              </a:solidFill>
              <a:latin typeface="Cambria"/>
              <a:ea typeface="Calibri"/>
            </a:endParaRPr>
          </a:p>
          <a:p>
            <a:pPr lvl="0" algn="just">
              <a:lnSpc>
                <a:spcPct val="110000"/>
              </a:lnSpc>
            </a:pPr>
            <a:endParaRPr lang="en-US" sz="1600" b="1" dirty="0">
              <a:solidFill>
                <a:srgbClr val="FF0000"/>
              </a:solidFill>
              <a:latin typeface="Cambria"/>
              <a:ea typeface="Calibri"/>
            </a:endParaRPr>
          </a:p>
          <a:p>
            <a:pPr marL="342900" lvl="0" indent="-342900" algn="just">
              <a:lnSpc>
                <a:spcPct val="110000"/>
              </a:lnSpc>
              <a:buAutoNum type="arabicPeriod"/>
            </a:pP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Ubudehe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ni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iki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lvl="0" algn="just">
              <a:lnSpc>
                <a:spcPct val="110000"/>
              </a:lnSpc>
            </a:pPr>
            <a:endParaRPr lang="en-US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smtClean="0"/>
              <a:t>Mu </a:t>
            </a:r>
            <a:r>
              <a:rPr lang="en-US" sz="1800" dirty="0" err="1"/>
              <a:t>mateka</a:t>
            </a:r>
            <a:r>
              <a:rPr lang="en-US" sz="1800" dirty="0"/>
              <a:t> </a:t>
            </a:r>
            <a:r>
              <a:rPr lang="en-US" sz="1800" dirty="0" err="1"/>
              <a:t>y’u</a:t>
            </a:r>
            <a:r>
              <a:rPr lang="en-US" sz="1800" dirty="0"/>
              <a:t> Rwanda, </a:t>
            </a:r>
            <a:r>
              <a:rPr lang="en-US" sz="1800" dirty="0" err="1"/>
              <a:t>Ubudehe</a:t>
            </a:r>
            <a:r>
              <a:rPr lang="en-US" sz="1800" dirty="0"/>
              <a:t> </a:t>
            </a:r>
            <a:r>
              <a:rPr lang="en-US" sz="1800" dirty="0" err="1"/>
              <a:t>bwari</a:t>
            </a:r>
            <a:r>
              <a:rPr lang="en-US" sz="1800" dirty="0"/>
              <a:t> </a:t>
            </a:r>
            <a:r>
              <a:rPr lang="en-US" sz="1800" dirty="0" err="1"/>
              <a:t>uburyo</a:t>
            </a:r>
            <a:r>
              <a:rPr lang="en-US" sz="1800" dirty="0"/>
              <a:t> </a:t>
            </a:r>
            <a:r>
              <a:rPr lang="en-US" sz="1800" dirty="0" err="1"/>
              <a:t>bw’Abanyarwanda</a:t>
            </a:r>
            <a:r>
              <a:rPr lang="en-US" sz="1800" dirty="0"/>
              <a:t> </a:t>
            </a:r>
            <a:r>
              <a:rPr lang="en-US" sz="1800" dirty="0" err="1"/>
              <a:t>bwo</a:t>
            </a:r>
            <a:r>
              <a:rPr lang="en-US" sz="1800" dirty="0"/>
              <a:t> </a:t>
            </a:r>
            <a:r>
              <a:rPr lang="en-US" sz="1800" dirty="0" err="1"/>
              <a:t>gukorera</a:t>
            </a:r>
            <a:r>
              <a:rPr lang="en-US" sz="1800" dirty="0"/>
              <a:t> </a:t>
            </a:r>
            <a:r>
              <a:rPr lang="en-US" sz="1800" dirty="0" err="1"/>
              <a:t>hamwe</a:t>
            </a:r>
            <a:r>
              <a:rPr lang="en-US" sz="1800" dirty="0"/>
              <a:t> no </a:t>
            </a:r>
            <a:r>
              <a:rPr lang="en-US" sz="1800" dirty="0" err="1"/>
              <a:t>gufashanya</a:t>
            </a:r>
            <a:r>
              <a:rPr lang="en-US" sz="1800" dirty="0"/>
              <a:t> </a:t>
            </a:r>
            <a:r>
              <a:rPr lang="en-US" sz="1800" dirty="0" err="1"/>
              <a:t>hagamijwe</a:t>
            </a:r>
            <a:r>
              <a:rPr lang="en-US" sz="1800" dirty="0"/>
              <a:t> </a:t>
            </a:r>
            <a:r>
              <a:rPr lang="en-US" sz="1800" dirty="0" err="1"/>
              <a:t>gukemura</a:t>
            </a:r>
            <a:r>
              <a:rPr lang="en-US" sz="1800" dirty="0"/>
              <a:t> </a:t>
            </a:r>
            <a:r>
              <a:rPr lang="en-US" sz="1800" dirty="0" err="1"/>
              <a:t>ibibazo</a:t>
            </a:r>
            <a:r>
              <a:rPr lang="en-US" sz="1800" dirty="0"/>
              <a:t> </a:t>
            </a:r>
            <a:r>
              <a:rPr lang="en-US" sz="1800" dirty="0" err="1"/>
              <a:t>bahuriyeho</a:t>
            </a:r>
            <a:r>
              <a:rPr lang="en-US" sz="1800" dirty="0"/>
              <a:t> mu </a:t>
            </a:r>
            <a:r>
              <a:rPr lang="en-US" sz="1800" dirty="0" err="1"/>
              <a:t>muryango</a:t>
            </a:r>
            <a:r>
              <a:rPr lang="en-US" sz="1800" dirty="0"/>
              <a:t> </a:t>
            </a:r>
            <a:r>
              <a:rPr lang="en-US" sz="1800" dirty="0" err="1"/>
              <a:t>mugari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/>
              <a:t>Nyuma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Jenoside</a:t>
            </a:r>
            <a:r>
              <a:rPr lang="en-US" sz="1800" dirty="0"/>
              <a:t> </a:t>
            </a:r>
            <a:r>
              <a:rPr lang="en-US" sz="1800" dirty="0" err="1"/>
              <a:t>yakorewe</a:t>
            </a:r>
            <a:r>
              <a:rPr lang="en-US" sz="1800" dirty="0"/>
              <a:t> </a:t>
            </a:r>
            <a:r>
              <a:rPr lang="en-US" sz="1800" dirty="0" err="1"/>
              <a:t>Abatutsi</a:t>
            </a:r>
            <a:r>
              <a:rPr lang="en-US" sz="1800" dirty="0"/>
              <a:t> mu 1994, </a:t>
            </a:r>
            <a:r>
              <a:rPr lang="en-US" sz="1800" dirty="0" err="1"/>
              <a:t>Leta</a:t>
            </a:r>
            <a:r>
              <a:rPr lang="en-US" sz="1800" dirty="0"/>
              <a:t> </a:t>
            </a:r>
            <a:r>
              <a:rPr lang="en-US" sz="1800" dirty="0" err="1"/>
              <a:t>yashyizeho</a:t>
            </a:r>
            <a:r>
              <a:rPr lang="en-US" sz="1800" dirty="0"/>
              <a:t> </a:t>
            </a:r>
            <a:r>
              <a:rPr lang="en-US" sz="1800" dirty="0" err="1"/>
              <a:t>gahunda</a:t>
            </a:r>
            <a:r>
              <a:rPr lang="en-US" sz="1800" dirty="0"/>
              <a:t> </a:t>
            </a:r>
            <a:r>
              <a:rPr lang="en-US" sz="1800" dirty="0" err="1"/>
              <a:t>y’Ubudehe</a:t>
            </a:r>
            <a:r>
              <a:rPr lang="en-US" sz="1800" dirty="0"/>
              <a:t> mu </a:t>
            </a:r>
            <a:r>
              <a:rPr lang="en-US" sz="1800" dirty="0" err="1"/>
              <a:t>rwego</a:t>
            </a:r>
            <a:r>
              <a:rPr lang="en-US" sz="1800" dirty="0"/>
              <a:t> </a:t>
            </a:r>
            <a:r>
              <a:rPr lang="en-US" sz="1800" dirty="0" err="1"/>
              <a:t>rwo</a:t>
            </a:r>
            <a:r>
              <a:rPr lang="en-US" sz="1800" dirty="0"/>
              <a:t> </a:t>
            </a:r>
            <a:r>
              <a:rPr lang="en-US" sz="1800" dirty="0" err="1"/>
              <a:t>kunganira</a:t>
            </a:r>
            <a:r>
              <a:rPr lang="en-US" sz="1800" dirty="0"/>
              <a:t> </a:t>
            </a:r>
            <a:r>
              <a:rPr lang="en-US" sz="1800" dirty="0" err="1"/>
              <a:t>ingamba</a:t>
            </a:r>
            <a:r>
              <a:rPr lang="en-US" sz="1800" dirty="0"/>
              <a:t> </a:t>
            </a:r>
            <a:r>
              <a:rPr lang="en-US" sz="1800" dirty="0" err="1"/>
              <a:t>z’igihugu</a:t>
            </a:r>
            <a:r>
              <a:rPr lang="en-US" sz="1800" dirty="0"/>
              <a:t> </a:t>
            </a:r>
            <a:r>
              <a:rPr lang="en-US" sz="1800" dirty="0" err="1"/>
              <a:t>zo</a:t>
            </a:r>
            <a:r>
              <a:rPr lang="en-US" sz="1800" dirty="0"/>
              <a:t> </a:t>
            </a:r>
            <a:r>
              <a:rPr lang="en-US" sz="1800" dirty="0" err="1"/>
              <a:t>kurwanya</a:t>
            </a:r>
            <a:r>
              <a:rPr lang="en-US" sz="1800" dirty="0"/>
              <a:t> </a:t>
            </a:r>
            <a:r>
              <a:rPr lang="en-US" sz="1800" dirty="0" err="1"/>
              <a:t>ubukene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2.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Ibyiciro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by’Ubudehe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ni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iki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algn="just"/>
            <a:endParaRPr lang="en-US" sz="1800" b="1" dirty="0" smtClean="0">
              <a:solidFill>
                <a:srgbClr val="FF0000"/>
              </a:solidFill>
              <a:latin typeface="Cambria"/>
              <a:ea typeface="Calibri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 smtClean="0"/>
              <a:t>Ibyiciro</a:t>
            </a:r>
            <a:r>
              <a:rPr lang="en-US" sz="1800" dirty="0" smtClean="0"/>
              <a:t> </a:t>
            </a:r>
            <a:r>
              <a:rPr lang="en-US" sz="1800" dirty="0" err="1" smtClean="0"/>
              <a:t>by’Ubudehe</a:t>
            </a:r>
            <a:r>
              <a:rPr lang="en-US" sz="1800" dirty="0" smtClean="0"/>
              <a:t> </a:t>
            </a:r>
            <a:r>
              <a:rPr lang="en-US" sz="1800" dirty="0" err="1" smtClean="0"/>
              <a:t>ni</a:t>
            </a:r>
            <a:r>
              <a:rPr lang="en-US" sz="1800" dirty="0" smtClean="0"/>
              <a:t> </a:t>
            </a:r>
            <a:r>
              <a:rPr lang="en-US" sz="1800" dirty="0" err="1" smtClean="0"/>
              <a:t>uburyo</a:t>
            </a:r>
            <a:r>
              <a:rPr lang="en-US" sz="1800" dirty="0" smtClean="0"/>
              <a:t> </a:t>
            </a:r>
            <a:r>
              <a:rPr lang="en-US" sz="1800" dirty="0" err="1" smtClean="0"/>
              <a:t>bugaragaza</a:t>
            </a:r>
            <a:r>
              <a:rPr lang="en-US" sz="1800" dirty="0" smtClean="0"/>
              <a:t> </a:t>
            </a:r>
            <a:r>
              <a:rPr lang="en-US" sz="1800" dirty="0" err="1" smtClean="0"/>
              <a:t>ishusho</a:t>
            </a:r>
            <a:r>
              <a:rPr lang="en-US" sz="1800" dirty="0" smtClean="0"/>
              <a:t> </a:t>
            </a:r>
            <a:r>
              <a:rPr lang="en-US" sz="1800" dirty="0" err="1" smtClean="0"/>
              <a:t>y’imibereho</a:t>
            </a:r>
            <a:r>
              <a:rPr lang="en-US" sz="1800" dirty="0" smtClean="0"/>
              <a:t> </a:t>
            </a:r>
            <a:r>
              <a:rPr lang="en-US" sz="1800" dirty="0" err="1" smtClean="0"/>
              <a:t>y’abaturage</a:t>
            </a:r>
            <a:r>
              <a:rPr lang="en-US" sz="1800" dirty="0" smtClean="0"/>
              <a:t> </a:t>
            </a:r>
            <a:r>
              <a:rPr lang="en-US" sz="1800" dirty="0" err="1" smtClean="0"/>
              <a:t>n’uko</a:t>
            </a:r>
            <a:r>
              <a:rPr lang="en-US" sz="1800" dirty="0" smtClean="0"/>
              <a:t> </a:t>
            </a:r>
            <a:r>
              <a:rPr lang="en-US" sz="1800" dirty="0" err="1" smtClean="0"/>
              <a:t>barutana</a:t>
            </a:r>
            <a:r>
              <a:rPr lang="en-US" sz="1800" dirty="0" smtClean="0"/>
              <a:t> mu </a:t>
            </a:r>
            <a:r>
              <a:rPr lang="en-US" sz="1800" dirty="0" err="1" smtClean="0"/>
              <a:t>bukungu</a:t>
            </a:r>
            <a:r>
              <a:rPr lang="en-US" sz="1800" dirty="0" smtClean="0"/>
              <a:t> </a:t>
            </a:r>
            <a:r>
              <a:rPr lang="en-US" sz="1800" dirty="0" err="1" smtClean="0"/>
              <a:t>n’imibereho</a:t>
            </a:r>
            <a:r>
              <a:rPr lang="en-US" sz="1800" dirty="0" smtClean="0"/>
              <a:t> </a:t>
            </a:r>
            <a:r>
              <a:rPr lang="en-US" sz="1800" dirty="0" err="1" smtClean="0"/>
              <a:t>myiza</a:t>
            </a:r>
            <a:r>
              <a:rPr lang="en-US" sz="1800" dirty="0" smtClean="0"/>
              <a:t>.</a:t>
            </a: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23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338" y="587305"/>
            <a:ext cx="8483173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3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. Kuki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ibyiciro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by’Ubudehe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byongeye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kuvugururwa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algn="just"/>
            <a:endParaRPr lang="en-US" sz="1800" b="1" dirty="0">
              <a:solidFill>
                <a:srgbClr val="FF0000"/>
              </a:solidFill>
              <a:latin typeface="Cambria"/>
              <a:ea typeface="Calibri"/>
            </a:endParaRPr>
          </a:p>
          <a:p>
            <a:pPr algn="just"/>
            <a:r>
              <a:rPr lang="en-US" sz="1800" dirty="0" err="1"/>
              <a:t>Ibyiciro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byavuguruwe</a:t>
            </a:r>
            <a:r>
              <a:rPr lang="en-US" sz="1800" dirty="0"/>
              <a:t> mu </a:t>
            </a:r>
            <a:r>
              <a:rPr lang="en-US" sz="1800" dirty="0" err="1"/>
              <a:t>rwego</a:t>
            </a:r>
            <a:r>
              <a:rPr lang="en-US" sz="1800" dirty="0"/>
              <a:t> </a:t>
            </a:r>
            <a:r>
              <a:rPr lang="en-US" sz="1800" dirty="0" err="1"/>
              <a:t>rwo</a:t>
            </a:r>
            <a:r>
              <a:rPr lang="en-US" sz="1800" dirty="0"/>
              <a:t>: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/>
              <a:t>Guhuza</a:t>
            </a:r>
            <a:r>
              <a:rPr lang="en-US" sz="1800" dirty="0"/>
              <a:t> </a:t>
            </a:r>
            <a:r>
              <a:rPr lang="en-US" sz="1800" dirty="0" err="1"/>
              <a:t>amakuru</a:t>
            </a:r>
            <a:r>
              <a:rPr lang="en-US" sz="1800" dirty="0"/>
              <a:t> </a:t>
            </a:r>
            <a:r>
              <a:rPr lang="en-US" sz="1800" dirty="0" err="1"/>
              <a:t>y’ibyiciro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n’imibereho</a:t>
            </a:r>
            <a:r>
              <a:rPr lang="en-US" sz="1800" dirty="0"/>
              <a:t> </a:t>
            </a:r>
            <a:r>
              <a:rPr lang="en-US" sz="1800" dirty="0" err="1"/>
              <a:t>y’Abaturage</a:t>
            </a:r>
            <a:r>
              <a:rPr lang="en-US" sz="1800" dirty="0"/>
              <a:t> </a:t>
            </a:r>
            <a:r>
              <a:rPr lang="en-US" sz="1800" dirty="0" err="1"/>
              <a:t>y’uyu</a:t>
            </a:r>
            <a:r>
              <a:rPr lang="en-US" sz="1800" dirty="0"/>
              <a:t> </a:t>
            </a:r>
            <a:r>
              <a:rPr lang="en-US" sz="1800" dirty="0" err="1"/>
              <a:t>munsi</a:t>
            </a:r>
            <a:r>
              <a:rPr lang="en-US" sz="1800" dirty="0"/>
              <a:t>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/>
              <a:t>Gushimangira</a:t>
            </a:r>
            <a:r>
              <a:rPr lang="en-US" sz="1800" dirty="0"/>
              <a:t> </a:t>
            </a:r>
            <a:r>
              <a:rPr lang="en-US" sz="1800" dirty="0" err="1"/>
              <a:t>ikibatsi</a:t>
            </a:r>
            <a:r>
              <a:rPr lang="en-US" sz="1800" dirty="0"/>
              <a:t> </a:t>
            </a:r>
            <a:r>
              <a:rPr lang="en-US" sz="1800" dirty="0" err="1"/>
              <a:t>cyo</a:t>
            </a:r>
            <a:r>
              <a:rPr lang="en-US" sz="1800" dirty="0"/>
              <a:t> </a:t>
            </a:r>
            <a:r>
              <a:rPr lang="en-US" sz="1800" dirty="0" err="1"/>
              <a:t>kugira</a:t>
            </a:r>
            <a:r>
              <a:rPr lang="en-US" sz="1800" dirty="0"/>
              <a:t> </a:t>
            </a:r>
            <a:r>
              <a:rPr lang="en-US" sz="1800" dirty="0" err="1"/>
              <a:t>uruhare</a:t>
            </a:r>
            <a:r>
              <a:rPr lang="en-US" sz="1800" dirty="0"/>
              <a:t> mu </a:t>
            </a:r>
            <a:r>
              <a:rPr lang="en-US" sz="1800" dirty="0" err="1"/>
              <a:t>kwivana</a:t>
            </a:r>
            <a:r>
              <a:rPr lang="en-US" sz="1800" dirty="0"/>
              <a:t> mu </a:t>
            </a:r>
            <a:r>
              <a:rPr lang="en-US" sz="1800" dirty="0" err="1"/>
              <a:t>bukene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buryo</a:t>
            </a:r>
            <a:r>
              <a:rPr lang="en-US" sz="1800" dirty="0"/>
              <a:t> </a:t>
            </a:r>
            <a:r>
              <a:rPr lang="en-US" sz="1800" dirty="0" err="1" smtClean="0"/>
              <a:t>burambye</a:t>
            </a:r>
            <a:endParaRPr lang="en-US" sz="1800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/>
              <a:t>Kunoza</a:t>
            </a:r>
            <a:r>
              <a:rPr lang="en-US" sz="1800" dirty="0"/>
              <a:t> </a:t>
            </a:r>
            <a:r>
              <a:rPr lang="en-US" sz="1800" dirty="0" err="1"/>
              <a:t>imikoreshereze</a:t>
            </a:r>
            <a:r>
              <a:rPr lang="en-US" sz="1800" dirty="0"/>
              <a:t> </a:t>
            </a:r>
            <a:r>
              <a:rPr lang="en-US" sz="1800" dirty="0" err="1"/>
              <a:t>y’ibyiciro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muri</a:t>
            </a:r>
            <a:r>
              <a:rPr lang="en-US" sz="1800" dirty="0"/>
              <a:t> </a:t>
            </a:r>
            <a:r>
              <a:rPr lang="en-US" sz="1800" dirty="0" err="1"/>
              <a:t>gahunda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Leta</a:t>
            </a:r>
            <a:r>
              <a:rPr lang="en-US" sz="1800" dirty="0"/>
              <a:t> </a:t>
            </a:r>
            <a:r>
              <a:rPr lang="en-US" sz="1800" dirty="0" err="1"/>
              <a:t>n’iz’abafatanyabikorwa</a:t>
            </a:r>
            <a:r>
              <a:rPr lang="en-US" sz="1800" dirty="0"/>
              <a:t> mu </a:t>
            </a:r>
            <a:r>
              <a:rPr lang="en-US" sz="1800" dirty="0" err="1"/>
              <a:t>kurwanya</a:t>
            </a:r>
            <a:r>
              <a:rPr lang="en-US" sz="1800" dirty="0"/>
              <a:t> </a:t>
            </a:r>
            <a:r>
              <a:rPr lang="en-US" sz="1800" dirty="0" err="1"/>
              <a:t>umuco</a:t>
            </a:r>
            <a:r>
              <a:rPr lang="en-US" sz="1800" dirty="0"/>
              <a:t> </a:t>
            </a:r>
            <a:r>
              <a:rPr lang="en-US" sz="1800" dirty="0" err="1"/>
              <a:t>wari</a:t>
            </a:r>
            <a:r>
              <a:rPr lang="en-US" sz="1800" dirty="0"/>
              <a:t> </a:t>
            </a:r>
            <a:r>
              <a:rPr lang="en-US" sz="1800" dirty="0" err="1"/>
              <a:t>umaze</a:t>
            </a:r>
            <a:r>
              <a:rPr lang="en-US" sz="1800" dirty="0"/>
              <a:t> </a:t>
            </a:r>
            <a:r>
              <a:rPr lang="en-US" sz="1800" dirty="0" err="1"/>
              <a:t>gufata</a:t>
            </a:r>
            <a:r>
              <a:rPr lang="en-US" sz="1800" dirty="0"/>
              <a:t> </a:t>
            </a:r>
            <a:r>
              <a:rPr lang="en-US" sz="1800" dirty="0" err="1"/>
              <a:t>intera</a:t>
            </a:r>
            <a:r>
              <a:rPr lang="en-US" sz="1800" dirty="0"/>
              <a:t> wo </a:t>
            </a:r>
            <a:r>
              <a:rPr lang="en-US" sz="1800" dirty="0" err="1"/>
              <a:t>guhuza</a:t>
            </a:r>
            <a:r>
              <a:rPr lang="en-US" sz="1800" dirty="0"/>
              <a:t> </a:t>
            </a:r>
            <a:r>
              <a:rPr lang="en-US" sz="1800" dirty="0" err="1"/>
              <a:t>ibyiciro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serivisi</a:t>
            </a:r>
            <a:r>
              <a:rPr lang="en-US" sz="1800" dirty="0"/>
              <a:t> </a:t>
            </a:r>
            <a:r>
              <a:rPr lang="en-US" sz="1800" dirty="0" err="1"/>
              <a:t>n’ubufasha</a:t>
            </a:r>
            <a:r>
              <a:rPr lang="en-US" sz="1800" dirty="0"/>
              <a:t> </a:t>
            </a:r>
            <a:r>
              <a:rPr lang="en-US" sz="1800" dirty="0" err="1"/>
              <a:t>bitangwa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Leta</a:t>
            </a:r>
            <a:r>
              <a:rPr lang="en-US" sz="1800" dirty="0"/>
              <a:t> </a:t>
            </a:r>
            <a:r>
              <a:rPr lang="en-US" sz="1800" dirty="0" err="1" smtClean="0"/>
              <a:t>n’abafatanyabikorwa</a:t>
            </a:r>
            <a:endParaRPr lang="en-US" sz="1800" dirty="0" smtClean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 smtClean="0"/>
              <a:t>Guhindura</a:t>
            </a:r>
            <a:r>
              <a:rPr lang="en-US" sz="1800" dirty="0" smtClean="0"/>
              <a:t> </a:t>
            </a:r>
            <a:r>
              <a:rPr lang="en-US" sz="1800" dirty="0" err="1"/>
              <a:t>imyumvire</a:t>
            </a:r>
            <a:r>
              <a:rPr lang="en-US" sz="1800" dirty="0"/>
              <a:t> </a:t>
            </a:r>
            <a:r>
              <a:rPr lang="en-US" sz="1800" dirty="0" err="1"/>
              <a:t>y’abaturage</a:t>
            </a:r>
            <a:r>
              <a:rPr lang="en-US" sz="1800" dirty="0"/>
              <a:t> </a:t>
            </a:r>
            <a:r>
              <a:rPr lang="en-US" sz="1800" dirty="0" err="1"/>
              <a:t>izwi</a:t>
            </a:r>
            <a:r>
              <a:rPr lang="en-US" sz="1800" dirty="0"/>
              <a:t> </a:t>
            </a:r>
            <a:r>
              <a:rPr lang="en-US" sz="1800" dirty="0" err="1"/>
              <a:t>nka</a:t>
            </a:r>
            <a:r>
              <a:rPr lang="en-US" sz="1800" dirty="0"/>
              <a:t> “</a:t>
            </a:r>
            <a:r>
              <a:rPr lang="en-US" sz="1800" dirty="0" err="1"/>
              <a:t>Leta</a:t>
            </a:r>
            <a:r>
              <a:rPr lang="en-US" sz="1800" dirty="0"/>
              <a:t> </a:t>
            </a:r>
            <a:r>
              <a:rPr lang="en-US" sz="1800" dirty="0" err="1"/>
              <a:t>Mubyeyi</a:t>
            </a:r>
            <a:r>
              <a:rPr lang="en-US" sz="18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9276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26" y="860612"/>
            <a:ext cx="8114340" cy="354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ambria"/>
                <a:ea typeface="Calibri"/>
              </a:rPr>
              <a:t>4. </a:t>
            </a:r>
            <a:r>
              <a:rPr lang="en-US" sz="1600" b="1" dirty="0" err="1">
                <a:solidFill>
                  <a:srgbClr val="0000FF"/>
                </a:solidFill>
                <a:latin typeface="Cambria"/>
                <a:ea typeface="Calibri"/>
              </a:rPr>
              <a:t>Ibyiciro</a:t>
            </a:r>
            <a:r>
              <a:rPr lang="en-US" sz="16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mbria"/>
                <a:ea typeface="Calibri"/>
              </a:rPr>
              <a:t>by’Ubudehe</a:t>
            </a:r>
            <a:r>
              <a:rPr lang="en-US" sz="16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mbria"/>
                <a:ea typeface="Calibri"/>
              </a:rPr>
              <a:t>bigamije</a:t>
            </a:r>
            <a:r>
              <a:rPr lang="en-US" sz="16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mbria"/>
                <a:ea typeface="Calibri"/>
              </a:rPr>
              <a:t>iki</a:t>
            </a:r>
            <a:r>
              <a:rPr lang="en-US" sz="16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algn="just">
              <a:lnSpc>
                <a:spcPct val="110000"/>
              </a:lnSpc>
            </a:pPr>
            <a:endParaRPr lang="en-US" sz="1600" b="1" dirty="0">
              <a:solidFill>
                <a:srgbClr val="FF0000"/>
              </a:solidFill>
              <a:latin typeface="Cambria"/>
              <a:ea typeface="Calibri"/>
            </a:endParaRPr>
          </a:p>
          <a:p>
            <a:pPr marL="285750" lvl="0" indent="-285750" algn="just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/>
              <a:t>Kumenya</a:t>
            </a:r>
            <a:r>
              <a:rPr lang="en-US" sz="1600" dirty="0"/>
              <a:t> </a:t>
            </a:r>
            <a:r>
              <a:rPr lang="en-US" sz="1600" dirty="0" err="1"/>
              <a:t>amakuru</a:t>
            </a:r>
            <a:r>
              <a:rPr lang="en-US" sz="1600" dirty="0"/>
              <a:t> </a:t>
            </a:r>
            <a:r>
              <a:rPr lang="en-US" sz="1600" dirty="0" err="1"/>
              <a:t>y’ibanze</a:t>
            </a:r>
            <a:r>
              <a:rPr lang="en-US" sz="1600" dirty="0"/>
              <a:t> </a:t>
            </a:r>
            <a:r>
              <a:rPr lang="en-US" sz="1600" dirty="0" err="1"/>
              <a:t>ku</a:t>
            </a:r>
            <a:r>
              <a:rPr lang="en-US" sz="1600" dirty="0"/>
              <a:t> </a:t>
            </a:r>
            <a:r>
              <a:rPr lang="en-US" sz="1600" dirty="0" err="1"/>
              <a:t>mibereho</a:t>
            </a:r>
            <a:r>
              <a:rPr lang="en-US" sz="1600" dirty="0"/>
              <a:t> </a:t>
            </a:r>
            <a:r>
              <a:rPr lang="en-US" sz="1600" dirty="0" err="1"/>
              <a:t>y’ingo</a:t>
            </a:r>
            <a:r>
              <a:rPr lang="en-US" sz="1600" dirty="0"/>
              <a:t> </a:t>
            </a:r>
            <a:r>
              <a:rPr lang="en-US" sz="1600" dirty="0" err="1"/>
              <a:t>z’Abanyarwanda</a:t>
            </a:r>
            <a:r>
              <a:rPr lang="en-US" sz="1600" dirty="0"/>
              <a:t> </a:t>
            </a:r>
            <a:r>
              <a:rPr lang="en-US" sz="1600" dirty="0" err="1"/>
              <a:t>yo</a:t>
            </a:r>
            <a:r>
              <a:rPr lang="en-US" sz="1600" dirty="0"/>
              <a:t> </a:t>
            </a:r>
            <a:r>
              <a:rPr lang="en-US" sz="1600" dirty="0" err="1"/>
              <a:t>kwifashisha</a:t>
            </a:r>
            <a:r>
              <a:rPr lang="en-US" sz="1600" dirty="0"/>
              <a:t> mu </a:t>
            </a:r>
            <a:r>
              <a:rPr lang="en-US" sz="1600" dirty="0" err="1"/>
              <a:t>igenamigambi</a:t>
            </a:r>
            <a:r>
              <a:rPr lang="en-US" sz="1600" dirty="0"/>
              <a:t> </a:t>
            </a:r>
            <a:r>
              <a:rPr lang="en-US" sz="1600" dirty="0" err="1"/>
              <a:t>ry’inzego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Leta</a:t>
            </a:r>
            <a:r>
              <a:rPr lang="en-US" sz="1600" dirty="0"/>
              <a:t> </a:t>
            </a:r>
            <a:r>
              <a:rPr lang="en-US" sz="1600" dirty="0" err="1"/>
              <a:t>n’abandi</a:t>
            </a:r>
            <a:r>
              <a:rPr lang="en-US" sz="1600" dirty="0"/>
              <a:t> </a:t>
            </a:r>
            <a:r>
              <a:rPr lang="en-US" sz="1600" dirty="0" err="1"/>
              <a:t>bafatanyabikorwa</a:t>
            </a:r>
            <a:r>
              <a:rPr lang="en-US" sz="1600" dirty="0" smtClean="0"/>
              <a:t>;</a:t>
            </a:r>
            <a:endParaRPr lang="en-US" sz="1600" dirty="0"/>
          </a:p>
          <a:p>
            <a:pPr marL="285750" lvl="0" indent="-285750" algn="just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/>
              <a:t>Kunganira</a:t>
            </a:r>
            <a:r>
              <a:rPr lang="en-US" sz="1600" dirty="0"/>
              <a:t> </a:t>
            </a:r>
            <a:r>
              <a:rPr lang="en-US" sz="1600" dirty="0" err="1"/>
              <a:t>andi</a:t>
            </a:r>
            <a:r>
              <a:rPr lang="en-US" sz="1600" dirty="0"/>
              <a:t> </a:t>
            </a:r>
            <a:r>
              <a:rPr lang="en-US" sz="1600" dirty="0" err="1"/>
              <a:t>makuru</a:t>
            </a:r>
            <a:r>
              <a:rPr lang="en-US" sz="1600" dirty="0"/>
              <a:t> </a:t>
            </a:r>
            <a:r>
              <a:rPr lang="en-US" sz="1600" dirty="0" err="1"/>
              <a:t>akomoka</a:t>
            </a:r>
            <a:r>
              <a:rPr lang="en-US" sz="1600" dirty="0"/>
              <a:t> mu </a:t>
            </a:r>
            <a:r>
              <a:rPr lang="en-US" sz="1600" dirty="0" err="1"/>
              <a:t>bundi</a:t>
            </a:r>
            <a:r>
              <a:rPr lang="en-US" sz="1600" dirty="0"/>
              <a:t> </a:t>
            </a:r>
            <a:r>
              <a:rPr lang="en-US" sz="1600" dirty="0" err="1"/>
              <a:t>bushakashatsi</a:t>
            </a:r>
            <a:r>
              <a:rPr lang="en-US" sz="1600" dirty="0"/>
              <a:t> mu </a:t>
            </a:r>
            <a:r>
              <a:rPr lang="en-US" sz="1600" dirty="0" err="1"/>
              <a:t>gukora</a:t>
            </a:r>
            <a:r>
              <a:rPr lang="en-US" sz="1600" dirty="0"/>
              <a:t> </a:t>
            </a:r>
            <a:r>
              <a:rPr lang="en-US" sz="1600" dirty="0" err="1"/>
              <a:t>igenamigambi</a:t>
            </a:r>
            <a:r>
              <a:rPr lang="en-US" sz="1600" dirty="0"/>
              <a:t> </a:t>
            </a:r>
            <a:r>
              <a:rPr lang="en-US" sz="1600" dirty="0" err="1"/>
              <a:t>rinoze</a:t>
            </a:r>
            <a:r>
              <a:rPr lang="en-US" sz="1600" dirty="0" smtClean="0"/>
              <a:t>;</a:t>
            </a:r>
            <a:endParaRPr lang="en-US" sz="1600" dirty="0"/>
          </a:p>
          <a:p>
            <a:pPr marL="285750" lvl="0" indent="-285750" algn="just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/>
              <a:t>Gupima</a:t>
            </a:r>
            <a:r>
              <a:rPr lang="en-US" sz="1600" dirty="0"/>
              <a:t> </a:t>
            </a:r>
            <a:r>
              <a:rPr lang="en-US" sz="1600" dirty="0" err="1"/>
              <a:t>intambwe</a:t>
            </a:r>
            <a:r>
              <a:rPr lang="en-US" sz="1600" dirty="0"/>
              <a:t> </a:t>
            </a:r>
            <a:r>
              <a:rPr lang="en-US" sz="1600" dirty="0" err="1"/>
              <a:t>iterwa</a:t>
            </a:r>
            <a:r>
              <a:rPr lang="en-US" sz="1600" dirty="0"/>
              <a:t> </a:t>
            </a:r>
            <a:r>
              <a:rPr lang="en-US" sz="1600" dirty="0" err="1"/>
              <a:t>n’abaturage</a:t>
            </a:r>
            <a:r>
              <a:rPr lang="en-US" sz="1600" dirty="0"/>
              <a:t> mu </a:t>
            </a:r>
            <a:r>
              <a:rPr lang="en-US" sz="1600" dirty="0" err="1"/>
              <a:t>mibereho</a:t>
            </a:r>
            <a:r>
              <a:rPr lang="en-US" sz="1600" dirty="0"/>
              <a:t> </a:t>
            </a:r>
            <a:r>
              <a:rPr lang="en-US" sz="1600" dirty="0" err="1" smtClean="0"/>
              <a:t>n’iterambere</a:t>
            </a:r>
            <a:r>
              <a:rPr lang="en-US" sz="1600" dirty="0" smtClean="0"/>
              <a:t> </a:t>
            </a:r>
            <a:r>
              <a:rPr lang="en-US" sz="1600" dirty="0" err="1" smtClean="0"/>
              <a:t>byabo</a:t>
            </a:r>
            <a:r>
              <a:rPr lang="en-US" sz="1600" dirty="0" smtClean="0"/>
              <a:t>;</a:t>
            </a:r>
            <a:endParaRPr lang="en-US" sz="1600" dirty="0"/>
          </a:p>
          <a:p>
            <a:pPr marL="285750" lvl="0" indent="-285750" algn="just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/>
              <a:t>Gufasha</a:t>
            </a:r>
            <a:r>
              <a:rPr lang="en-US" sz="1600" dirty="0"/>
              <a:t> </a:t>
            </a:r>
            <a:r>
              <a:rPr lang="en-US" sz="1600" dirty="0" err="1"/>
              <a:t>abaturage</a:t>
            </a:r>
            <a:r>
              <a:rPr lang="en-US" sz="1600" dirty="0"/>
              <a:t> </a:t>
            </a:r>
            <a:r>
              <a:rPr lang="en-US" sz="1600" dirty="0" err="1"/>
              <a:t>kwishakamo</a:t>
            </a:r>
            <a:r>
              <a:rPr lang="en-US" sz="1600" dirty="0"/>
              <a:t> </a:t>
            </a:r>
            <a:r>
              <a:rPr lang="en-US" sz="1600" dirty="0" err="1"/>
              <a:t>ibisubizo</a:t>
            </a:r>
            <a:r>
              <a:rPr lang="en-US" sz="1600" dirty="0"/>
              <a:t>  </a:t>
            </a:r>
            <a:r>
              <a:rPr lang="en-US" sz="1600" dirty="0" err="1"/>
              <a:t>bafashanya</a:t>
            </a:r>
            <a:r>
              <a:rPr lang="en-US" sz="1600" dirty="0"/>
              <a:t> </a:t>
            </a:r>
            <a:r>
              <a:rPr lang="en-US" sz="1600" dirty="0" err="1"/>
              <a:t>hagati</a:t>
            </a:r>
            <a:r>
              <a:rPr lang="en-US" sz="1600" dirty="0"/>
              <a:t> </a:t>
            </a:r>
            <a:r>
              <a:rPr lang="en-US" sz="1600" dirty="0" err="1"/>
              <a:t>yabo</a:t>
            </a:r>
            <a:r>
              <a:rPr lang="en-US" sz="1600" dirty="0"/>
              <a:t> </a:t>
            </a:r>
            <a:r>
              <a:rPr lang="en-US" sz="1600" dirty="0" err="1"/>
              <a:t>ubwabo</a:t>
            </a:r>
            <a:r>
              <a:rPr lang="en-US" sz="1600" dirty="0"/>
              <a:t> </a:t>
            </a:r>
            <a:r>
              <a:rPr lang="en-US" sz="1600" dirty="0" err="1"/>
              <a:t>badategereje</a:t>
            </a:r>
            <a:r>
              <a:rPr lang="en-US" sz="1600" dirty="0"/>
              <a:t> </a:t>
            </a:r>
            <a:r>
              <a:rPr lang="en-US" sz="1600" dirty="0" err="1"/>
              <a:t>ak’imuhana</a:t>
            </a:r>
            <a:r>
              <a:rPr lang="en-US" sz="1600" dirty="0" smtClean="0"/>
              <a:t>;</a:t>
            </a:r>
            <a:endParaRPr lang="en-US" sz="1600" dirty="0"/>
          </a:p>
          <a:p>
            <a:pPr marL="285750" lvl="0" indent="-285750" algn="just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/>
              <a:t>Gufasha</a:t>
            </a:r>
            <a:r>
              <a:rPr lang="en-US" sz="1600" dirty="0"/>
              <a:t> </a:t>
            </a:r>
            <a:r>
              <a:rPr lang="en-US" sz="1600" dirty="0" err="1"/>
              <a:t>inzego</a:t>
            </a:r>
            <a:r>
              <a:rPr lang="en-US" sz="1600" dirty="0"/>
              <a:t> </a:t>
            </a:r>
            <a:r>
              <a:rPr lang="en-US" sz="1600" dirty="0" err="1"/>
              <a:t>zikorana</a:t>
            </a:r>
            <a:r>
              <a:rPr lang="en-US" sz="1600" dirty="0"/>
              <a:t> </a:t>
            </a:r>
            <a:r>
              <a:rPr lang="en-US" sz="1600" dirty="0" err="1"/>
              <a:t>n’abaturage</a:t>
            </a:r>
            <a:r>
              <a:rPr lang="en-US" sz="1600" dirty="0"/>
              <a:t> </a:t>
            </a:r>
            <a:r>
              <a:rPr lang="en-US" sz="1600" dirty="0" err="1"/>
              <a:t>kubona</a:t>
            </a:r>
            <a:r>
              <a:rPr lang="en-US" sz="1600" dirty="0"/>
              <a:t> </a:t>
            </a:r>
            <a:r>
              <a:rPr lang="en-US" sz="1600" dirty="0" err="1"/>
              <a:t>aho</a:t>
            </a:r>
            <a:r>
              <a:rPr lang="en-US" sz="1600" dirty="0"/>
              <a:t> </a:t>
            </a:r>
            <a:r>
              <a:rPr lang="en-US" sz="1600" dirty="0" err="1" smtClean="0"/>
              <a:t>zihera</a:t>
            </a:r>
            <a:r>
              <a:rPr lang="en-US" sz="1600" dirty="0" smtClean="0"/>
              <a:t> </a:t>
            </a:r>
            <a:r>
              <a:rPr lang="en-US" sz="1600" dirty="0" err="1"/>
              <a:t>batoranya</a:t>
            </a:r>
            <a:r>
              <a:rPr lang="en-US" sz="1600" dirty="0"/>
              <a:t> </a:t>
            </a:r>
            <a:r>
              <a:rPr lang="en-US" sz="1600" dirty="0" err="1"/>
              <a:t>abakeneye</a:t>
            </a:r>
            <a:r>
              <a:rPr lang="en-US" sz="1600" dirty="0"/>
              <a:t> </a:t>
            </a:r>
            <a:r>
              <a:rPr lang="en-US" sz="1600" dirty="0" err="1"/>
              <a:t>ubufasha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6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2" y="581890"/>
            <a:ext cx="8548438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5. </a:t>
            </a:r>
            <a:r>
              <a:rPr lang="pt-BR" sz="1800" b="1" dirty="0">
                <a:solidFill>
                  <a:srgbClr val="0000FF"/>
                </a:solidFill>
                <a:latin typeface="Cambria"/>
                <a:ea typeface="Calibri"/>
              </a:rPr>
              <a:t>Gushyira ingo mu byiciro bishingira kuki</a:t>
            </a:r>
            <a:r>
              <a:rPr lang="pt-BR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lvl="0" algn="just">
              <a:lnSpc>
                <a:spcPct val="110000"/>
              </a:lnSpc>
            </a:pPr>
            <a:endParaRPr lang="pt-BR" b="1" dirty="0">
              <a:solidFill>
                <a:srgbClr val="FF0000"/>
              </a:solidFill>
              <a:latin typeface="Cambria"/>
              <a:ea typeface="Calibri"/>
            </a:endParaRPr>
          </a:p>
          <a:p>
            <a:pPr lvl="0" algn="just">
              <a:lnSpc>
                <a:spcPct val="110000"/>
              </a:lnSpc>
            </a:pPr>
            <a:r>
              <a:rPr lang="en-US" sz="1800" dirty="0" err="1"/>
              <a:t>Gushyira</a:t>
            </a:r>
            <a:r>
              <a:rPr lang="en-US" sz="1800" dirty="0"/>
              <a:t> </a:t>
            </a:r>
            <a:r>
              <a:rPr lang="en-US" sz="1800" dirty="0" err="1"/>
              <a:t>ingo</a:t>
            </a:r>
            <a:r>
              <a:rPr lang="en-US" sz="1800" dirty="0"/>
              <a:t> mu </a:t>
            </a:r>
            <a:r>
              <a:rPr lang="en-US" sz="1800" dirty="0" err="1"/>
              <a:t>byiciro</a:t>
            </a:r>
            <a:r>
              <a:rPr lang="en-US" sz="1800" dirty="0"/>
              <a:t> </a:t>
            </a:r>
            <a:r>
              <a:rPr lang="en-US" sz="1800" dirty="0" err="1"/>
              <a:t>bishingira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mibereho</a:t>
            </a:r>
            <a:r>
              <a:rPr lang="en-US" sz="1800" dirty="0"/>
              <a:t> (</a:t>
            </a:r>
            <a:r>
              <a:rPr lang="en-US" sz="1800" dirty="0" err="1"/>
              <a:t>ubushobozi</a:t>
            </a:r>
            <a:r>
              <a:rPr lang="en-US" sz="1800" dirty="0"/>
              <a:t>) </a:t>
            </a:r>
            <a:r>
              <a:rPr lang="en-US" sz="1800" dirty="0" err="1"/>
              <a:t>y’ingo</a:t>
            </a:r>
            <a:r>
              <a:rPr lang="en-US" sz="1800" dirty="0"/>
              <a:t> </a:t>
            </a:r>
            <a:r>
              <a:rPr lang="en-US" sz="1800" dirty="0" err="1"/>
              <a:t>irangwa</a:t>
            </a:r>
            <a:r>
              <a:rPr lang="en-US" sz="1800" dirty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:</a:t>
            </a:r>
          </a:p>
          <a:p>
            <a:pPr lvl="0" algn="just">
              <a:lnSpc>
                <a:spcPct val="110000"/>
              </a:lnSpc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err="1"/>
              <a:t>Uko</a:t>
            </a:r>
            <a:r>
              <a:rPr lang="en-US" sz="1800" dirty="0"/>
              <a:t> </a:t>
            </a:r>
            <a:r>
              <a:rPr lang="en-US" sz="1800" dirty="0" err="1"/>
              <a:t>binjiza</a:t>
            </a:r>
            <a:r>
              <a:rPr lang="en-US" sz="1800" dirty="0"/>
              <a:t> (</a:t>
            </a:r>
            <a:r>
              <a:rPr lang="en-US" sz="1800" dirty="0" err="1"/>
              <a:t>umushahara</a:t>
            </a:r>
            <a:r>
              <a:rPr lang="en-US" sz="1800" dirty="0"/>
              <a:t>) </a:t>
            </a:r>
            <a:r>
              <a:rPr lang="en-US" sz="1800" dirty="0" err="1"/>
              <a:t>n’ubushobozi</a:t>
            </a:r>
            <a:r>
              <a:rPr lang="en-US" sz="1800" dirty="0"/>
              <a:t> </a:t>
            </a:r>
            <a:r>
              <a:rPr lang="en-US" sz="1800" dirty="0" err="1"/>
              <a:t>bwo</a:t>
            </a:r>
            <a:r>
              <a:rPr lang="en-US" sz="1800" dirty="0"/>
              <a:t> </a:t>
            </a:r>
            <a:r>
              <a:rPr lang="en-US" sz="1800" dirty="0" err="1"/>
              <a:t>kwihaza</a:t>
            </a:r>
            <a:r>
              <a:rPr lang="en-US" sz="1800" dirty="0"/>
              <a:t> </a:t>
            </a:r>
            <a:r>
              <a:rPr lang="en-US" sz="1800" dirty="0" err="1"/>
              <a:t>muri</a:t>
            </a:r>
            <a:r>
              <a:rPr lang="en-US" sz="1800" dirty="0"/>
              <a:t> </a:t>
            </a:r>
            <a:r>
              <a:rPr lang="en-US" sz="1800" dirty="0" err="1"/>
              <a:t>serivisi</a:t>
            </a:r>
            <a:r>
              <a:rPr lang="en-US" sz="1800" dirty="0"/>
              <a:t> </a:t>
            </a:r>
            <a:r>
              <a:rPr lang="en-US" sz="1800" dirty="0" err="1"/>
              <a:t>n’ibintu</a:t>
            </a:r>
            <a:r>
              <a:rPr lang="en-US" sz="1800" dirty="0"/>
              <a:t> </a:t>
            </a:r>
            <a:r>
              <a:rPr lang="en-US" sz="1800" dirty="0" err="1"/>
              <a:t>nkenerwa</a:t>
            </a:r>
            <a:r>
              <a:rPr lang="en-US" sz="1800" dirty="0"/>
              <a:t> mu </a:t>
            </a:r>
            <a:r>
              <a:rPr lang="en-US" sz="1800" dirty="0" err="1" smtClean="0"/>
              <a:t>buzima</a:t>
            </a:r>
            <a:endParaRPr lang="en-US" sz="18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err="1"/>
              <a:t>Ibushobozi</a:t>
            </a:r>
            <a:r>
              <a:rPr lang="en-US" sz="1800" dirty="0"/>
              <a:t> </a:t>
            </a:r>
            <a:r>
              <a:rPr lang="en-US" sz="1800" dirty="0" err="1"/>
              <a:t>n’imbaraga</a:t>
            </a:r>
            <a:r>
              <a:rPr lang="en-US" sz="1800" dirty="0"/>
              <a:t> zo </a:t>
            </a:r>
            <a:r>
              <a:rPr lang="en-US" sz="1800" dirty="0" err="1" smtClean="0"/>
              <a:t>gukora</a:t>
            </a:r>
            <a:endParaRPr lang="en-US" sz="18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err="1"/>
              <a:t>Imitungo</a:t>
            </a:r>
            <a:r>
              <a:rPr lang="en-US" sz="1800" dirty="0"/>
              <a:t> </a:t>
            </a:r>
            <a:r>
              <a:rPr lang="en-US" sz="1800" dirty="0" err="1"/>
              <a:t>ibafasha</a:t>
            </a:r>
            <a:r>
              <a:rPr lang="en-US" sz="1800" dirty="0"/>
              <a:t> </a:t>
            </a:r>
            <a:r>
              <a:rPr lang="en-US" sz="1800" dirty="0" err="1"/>
              <a:t>kwinjiza</a:t>
            </a:r>
            <a:r>
              <a:rPr lang="en-US" sz="1800" dirty="0"/>
              <a:t> </a:t>
            </a:r>
            <a:r>
              <a:rPr lang="en-US" sz="1800" dirty="0" err="1"/>
              <a:t>ibibatunga</a:t>
            </a:r>
            <a:r>
              <a:rPr lang="en-US" sz="1800" dirty="0"/>
              <a:t> </a:t>
            </a:r>
            <a:r>
              <a:rPr lang="en-US" sz="1800" dirty="0" err="1" smtClean="0"/>
              <a:t>n’amafaranga</a:t>
            </a:r>
            <a:endParaRPr lang="en-US" sz="18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err="1" smtClean="0"/>
              <a:t>Imyaka</a:t>
            </a:r>
            <a:r>
              <a:rPr lang="en-US" sz="1800" dirty="0" smtClean="0"/>
              <a:t> </a:t>
            </a:r>
            <a:r>
              <a:rPr lang="en-US" sz="1800" dirty="0" err="1" smtClean="0"/>
              <a:t>y’ubukure</a:t>
            </a:r>
            <a:endParaRPr lang="en-US" sz="1800" dirty="0" smtClean="0"/>
          </a:p>
          <a:p>
            <a:pPr lvl="0"/>
            <a:endParaRPr lang="en-US" sz="1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err="1"/>
              <a:t>Inzitizi</a:t>
            </a:r>
            <a:r>
              <a:rPr lang="en-US" sz="1800" dirty="0"/>
              <a:t> mu </a:t>
            </a:r>
            <a:r>
              <a:rPr lang="en-US" sz="1800" dirty="0" err="1" smtClean="0"/>
              <a:t>buzima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9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3" y="534288"/>
            <a:ext cx="767133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endParaRPr lang="en-US" sz="1600" b="1" dirty="0" smtClean="0">
              <a:solidFill>
                <a:srgbClr val="FF0000"/>
              </a:solidFill>
              <a:latin typeface="Cambria"/>
              <a:ea typeface="Calibri"/>
            </a:endParaRPr>
          </a:p>
          <a:p>
            <a:pPr lvl="0" algn="just">
              <a:lnSpc>
                <a:spcPct val="11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ambria"/>
                <a:ea typeface="Calibri"/>
              </a:rPr>
              <a:t>6. </a:t>
            </a:r>
            <a:r>
              <a:rPr lang="en-US" sz="2000" b="1" dirty="0">
                <a:solidFill>
                  <a:srgbClr val="0000FF"/>
                </a:solidFill>
                <a:latin typeface="Cambria"/>
                <a:ea typeface="Calibri"/>
              </a:rPr>
              <a:t>Ese </a:t>
            </a:r>
            <a:r>
              <a:rPr lang="en-US" sz="2000" b="1" dirty="0" err="1">
                <a:solidFill>
                  <a:srgbClr val="0000FF"/>
                </a:solidFill>
                <a:latin typeface="Cambria"/>
                <a:ea typeface="Calibri"/>
              </a:rPr>
              <a:t>ni</a:t>
            </a:r>
            <a:r>
              <a:rPr lang="en-US" sz="20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/>
                <a:ea typeface="Calibri"/>
              </a:rPr>
              <a:t>ngombwa</a:t>
            </a:r>
            <a:r>
              <a:rPr lang="en-US" sz="20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/>
                <a:ea typeface="Calibri"/>
              </a:rPr>
              <a:t>gushyira</a:t>
            </a:r>
            <a:r>
              <a:rPr lang="en-US" sz="20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/>
                <a:ea typeface="Calibri"/>
              </a:rPr>
              <a:t>ingo</a:t>
            </a:r>
            <a:r>
              <a:rPr lang="en-US" sz="2000" b="1" dirty="0">
                <a:solidFill>
                  <a:srgbClr val="0000FF"/>
                </a:solidFill>
                <a:latin typeface="Cambria"/>
                <a:ea typeface="Calibri"/>
              </a:rPr>
              <a:t> mu </a:t>
            </a:r>
            <a:r>
              <a:rPr lang="en-US" sz="2000" b="1" dirty="0" err="1">
                <a:solidFill>
                  <a:srgbClr val="0000FF"/>
                </a:solidFill>
                <a:latin typeface="Cambria"/>
                <a:ea typeface="Calibri"/>
              </a:rPr>
              <a:t>byiciro</a:t>
            </a:r>
            <a:r>
              <a:rPr lang="en-US" sz="20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/>
                <a:ea typeface="Calibri"/>
              </a:rPr>
              <a:t>by’Ubudehe</a:t>
            </a:r>
            <a:r>
              <a:rPr lang="en-US" sz="2000" b="1" dirty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lvl="0" algn="just">
              <a:lnSpc>
                <a:spcPct val="110000"/>
              </a:lnSpc>
            </a:pPr>
            <a:endParaRPr lang="en-US" sz="2000" b="1" dirty="0">
              <a:solidFill>
                <a:srgbClr val="FF0000"/>
              </a:solidFill>
              <a:latin typeface="Cambria"/>
              <a:ea typeface="Calibri"/>
            </a:endParaRPr>
          </a:p>
          <a:p>
            <a:pPr algn="just">
              <a:lnSpc>
                <a:spcPct val="110000"/>
              </a:lnSpc>
            </a:pPr>
            <a:r>
              <a:rPr lang="en-US" sz="2000" dirty="0" err="1"/>
              <a:t>Gushyira</a:t>
            </a:r>
            <a:r>
              <a:rPr lang="en-US" sz="2000" dirty="0"/>
              <a:t> </a:t>
            </a:r>
            <a:r>
              <a:rPr lang="en-US" sz="2000" dirty="0" err="1"/>
              <a:t>ingo</a:t>
            </a:r>
            <a:r>
              <a:rPr lang="en-US" sz="2000" dirty="0"/>
              <a:t> </a:t>
            </a:r>
            <a:r>
              <a:rPr lang="en-US" sz="2000" dirty="0" err="1"/>
              <a:t>z’abaturage</a:t>
            </a:r>
            <a:r>
              <a:rPr lang="en-US" sz="2000" dirty="0"/>
              <a:t> mu </a:t>
            </a:r>
            <a:r>
              <a:rPr lang="en-US" sz="2000" dirty="0" err="1"/>
              <a:t>byiciro</a:t>
            </a:r>
            <a:r>
              <a:rPr lang="en-US" sz="2000" dirty="0"/>
              <a:t> </a:t>
            </a:r>
            <a:r>
              <a:rPr lang="en-US" sz="2000" dirty="0" err="1"/>
              <a:t>by’Ubudehe</a:t>
            </a:r>
            <a:r>
              <a:rPr lang="en-US" sz="2000" dirty="0"/>
              <a:t>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ngombwa</a:t>
            </a:r>
            <a:r>
              <a:rPr lang="en-US" sz="2000" dirty="0"/>
              <a:t> </a:t>
            </a:r>
            <a:r>
              <a:rPr lang="en-US" sz="2000" dirty="0" err="1"/>
              <a:t>kuko</a:t>
            </a:r>
            <a:r>
              <a:rPr lang="en-US" sz="2000" dirty="0"/>
              <a:t> </a:t>
            </a:r>
            <a:r>
              <a:rPr lang="en-US" sz="2000" dirty="0" err="1"/>
              <a:t>bifasha</a:t>
            </a:r>
            <a:r>
              <a:rPr lang="en-US" sz="2000" dirty="0"/>
              <a:t> </a:t>
            </a:r>
            <a:r>
              <a:rPr lang="en-US" sz="2000" dirty="0" err="1"/>
              <a:t>igihugu</a:t>
            </a:r>
            <a:r>
              <a:rPr lang="en-US" sz="2000" dirty="0"/>
              <a:t> </a:t>
            </a:r>
            <a:r>
              <a:rPr lang="en-US" sz="2000" dirty="0" err="1"/>
              <a:t>kugira</a:t>
            </a:r>
            <a:r>
              <a:rPr lang="en-US" sz="2000" dirty="0"/>
              <a:t> </a:t>
            </a:r>
            <a:r>
              <a:rPr lang="en-US" sz="2000" dirty="0" err="1"/>
              <a:t>amakuru</a:t>
            </a:r>
            <a:r>
              <a:rPr lang="en-US" sz="2000" dirty="0"/>
              <a:t> </a:t>
            </a:r>
            <a:r>
              <a:rPr lang="en-US" sz="2000" dirty="0" err="1"/>
              <a:t>y’ibanze</a:t>
            </a:r>
            <a:r>
              <a:rPr lang="en-US" sz="2000" dirty="0"/>
              <a:t> </a:t>
            </a:r>
            <a:r>
              <a:rPr lang="en-US" sz="2000" dirty="0" err="1"/>
              <a:t>yifashishwa</a:t>
            </a:r>
            <a:r>
              <a:rPr lang="en-US" sz="2000" dirty="0"/>
              <a:t> mu </a:t>
            </a:r>
            <a:r>
              <a:rPr lang="en-US" sz="2000" dirty="0" err="1"/>
              <a:t>igenamigambi</a:t>
            </a:r>
            <a:r>
              <a:rPr lang="en-US" sz="2000" dirty="0"/>
              <a:t> </a:t>
            </a:r>
            <a:r>
              <a:rPr lang="en-US" sz="2000" dirty="0" err="1"/>
              <a:t>n’ishyirwa</a:t>
            </a:r>
            <a:r>
              <a:rPr lang="en-US" sz="2000" dirty="0"/>
              <a:t> mu </a:t>
            </a:r>
            <a:r>
              <a:rPr lang="en-US" sz="2000" dirty="0" err="1"/>
              <a:t>bikorwa</a:t>
            </a:r>
            <a:r>
              <a:rPr lang="en-US" sz="2000" dirty="0"/>
              <a:t> </a:t>
            </a:r>
            <a:r>
              <a:rPr lang="en-US" sz="2000" dirty="0" err="1"/>
              <a:t>rya</a:t>
            </a:r>
            <a:r>
              <a:rPr lang="en-US" sz="2000" dirty="0"/>
              <a:t> </a:t>
            </a:r>
            <a:r>
              <a:rPr lang="en-US" sz="2000" dirty="0" err="1"/>
              <a:t>gahunda</a:t>
            </a:r>
            <a:r>
              <a:rPr lang="en-US" sz="2000" dirty="0"/>
              <a:t> </a:t>
            </a:r>
            <a:r>
              <a:rPr lang="en-US" sz="2000" dirty="0" err="1"/>
              <a:t>zitandukanye</a:t>
            </a:r>
            <a:r>
              <a:rPr lang="en-US" sz="2000" dirty="0"/>
              <a:t> </a:t>
            </a:r>
            <a:r>
              <a:rPr lang="en-US" sz="2000" dirty="0" err="1"/>
              <a:t>zirebana</a:t>
            </a:r>
            <a:r>
              <a:rPr lang="en-US" sz="2000" dirty="0"/>
              <a:t> </a:t>
            </a:r>
            <a:r>
              <a:rPr lang="en-US" sz="2000" dirty="0" err="1"/>
              <a:t>n’imibereho</a:t>
            </a:r>
            <a:r>
              <a:rPr lang="en-US" sz="2000" dirty="0"/>
              <a:t> </a:t>
            </a:r>
            <a:r>
              <a:rPr lang="en-US" sz="2000" dirty="0" err="1"/>
              <a:t>y’abaturage</a:t>
            </a:r>
            <a:r>
              <a:rPr lang="en-US" sz="2000" dirty="0"/>
              <a:t> </a:t>
            </a:r>
            <a:r>
              <a:rPr lang="en-US" sz="2000" dirty="0" err="1"/>
              <a:t>n’iterambere</a:t>
            </a:r>
            <a:r>
              <a:rPr lang="en-US" sz="2000" dirty="0"/>
              <a:t> mu </a:t>
            </a:r>
            <a:r>
              <a:rPr lang="en-US" sz="2000" dirty="0" err="1"/>
              <a:t>bukungu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b="1" dirty="0" smtClean="0">
                <a:solidFill>
                  <a:srgbClr val="0000FF"/>
                </a:solidFill>
                <a:latin typeface="Cambria"/>
                <a:ea typeface="Calibri"/>
              </a:rPr>
              <a:t>7. </a:t>
            </a:r>
            <a:r>
              <a:rPr lang="pt-BR" sz="2000" b="1" dirty="0">
                <a:solidFill>
                  <a:srgbClr val="0000FF"/>
                </a:solidFill>
                <a:latin typeface="Cambria"/>
                <a:ea typeface="Calibri"/>
              </a:rPr>
              <a:t>Ese ingo ziri muri buri cyiciro ziba ziringaniye mu mibereho</a:t>
            </a:r>
            <a:r>
              <a:rPr lang="pt-BR" sz="20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Oya</a:t>
            </a:r>
            <a:r>
              <a:rPr lang="en-US" sz="2000" dirty="0"/>
              <a:t>, </a:t>
            </a:r>
            <a:r>
              <a:rPr lang="en-US" sz="2000" dirty="0" err="1"/>
              <a:t>ntabwo</a:t>
            </a:r>
            <a:r>
              <a:rPr lang="en-US" sz="2000" dirty="0"/>
              <a:t> </a:t>
            </a:r>
            <a:r>
              <a:rPr lang="en-US" sz="2000" dirty="0" err="1"/>
              <a:t>byashoboka</a:t>
            </a:r>
            <a:r>
              <a:rPr lang="en-US" sz="2000" dirty="0"/>
              <a:t> </a:t>
            </a:r>
            <a:r>
              <a:rPr lang="en-US" sz="2000" dirty="0" err="1"/>
              <a:t>ariko</a:t>
            </a:r>
            <a:r>
              <a:rPr lang="en-US" sz="2000" dirty="0"/>
              <a:t> </a:t>
            </a:r>
            <a:r>
              <a:rPr lang="en-US" sz="2000" dirty="0" err="1"/>
              <a:t>ziba</a:t>
            </a:r>
            <a:r>
              <a:rPr lang="en-US" sz="2000" dirty="0"/>
              <a:t> </a:t>
            </a:r>
            <a:r>
              <a:rPr lang="en-US" sz="2000" dirty="0" err="1"/>
              <a:t>ziri</a:t>
            </a:r>
            <a:r>
              <a:rPr lang="en-US" sz="2000" dirty="0"/>
              <a:t> mu </a:t>
            </a:r>
            <a:r>
              <a:rPr lang="en-US" sz="2000" dirty="0" err="1"/>
              <a:t>ntera</a:t>
            </a:r>
            <a:r>
              <a:rPr lang="en-US" sz="2000" dirty="0"/>
              <a:t> </a:t>
            </a:r>
            <a:r>
              <a:rPr lang="en-US" sz="2000" dirty="0" err="1"/>
              <a:t>imwe</a:t>
            </a:r>
            <a:r>
              <a:rPr lang="en-US" sz="2000" dirty="0"/>
              <a:t> </a:t>
            </a:r>
            <a:r>
              <a:rPr lang="en-US" sz="2000" dirty="0" err="1"/>
              <a:t>y’ubushobozi</a:t>
            </a:r>
            <a:r>
              <a:rPr lang="en-US" sz="2000" dirty="0"/>
              <a:t> </a:t>
            </a:r>
            <a:r>
              <a:rPr lang="en-US" sz="2000" dirty="0" err="1" smtClean="0"/>
              <a:t>n’imibereho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702" y="722299"/>
            <a:ext cx="8446133" cy="408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FF"/>
                </a:solidFill>
              </a:rPr>
              <a:t>8</a:t>
            </a:r>
            <a:r>
              <a:rPr lang="en-US" sz="1800" dirty="0" smtClean="0">
                <a:solidFill>
                  <a:srgbClr val="0000FF"/>
                </a:solidFill>
              </a:rPr>
              <a:t>.Kuba </a:t>
            </a:r>
            <a:r>
              <a:rPr lang="en-US" sz="1800" dirty="0" err="1">
                <a:solidFill>
                  <a:srgbClr val="0000FF"/>
                </a:solidFill>
              </a:rPr>
              <a:t>ingo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zihuje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icyiciro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zitaringaniye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neza</a:t>
            </a:r>
            <a:r>
              <a:rPr lang="en-US" sz="1800" dirty="0">
                <a:solidFill>
                  <a:srgbClr val="0000FF"/>
                </a:solidFill>
              </a:rPr>
              <a:t> mu </a:t>
            </a:r>
            <a:r>
              <a:rPr lang="en-US" sz="1800" dirty="0" err="1">
                <a:solidFill>
                  <a:srgbClr val="0000FF"/>
                </a:solidFill>
              </a:rPr>
              <a:t>mibereho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ntibyaba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imbogamizi</a:t>
            </a:r>
            <a:r>
              <a:rPr lang="en-US" sz="1800" dirty="0">
                <a:solidFill>
                  <a:srgbClr val="0000FF"/>
                </a:solidFill>
              </a:rPr>
              <a:t> mu </a:t>
            </a:r>
            <a:r>
              <a:rPr lang="en-US" sz="1800" dirty="0" err="1">
                <a:solidFill>
                  <a:srgbClr val="0000FF"/>
                </a:solidFill>
              </a:rPr>
              <a:t>igenamigambi</a:t>
            </a:r>
            <a:r>
              <a:rPr lang="en-US" sz="1800" dirty="0" smtClean="0">
                <a:solidFill>
                  <a:srgbClr val="0000FF"/>
                </a:solidFill>
              </a:rPr>
              <a:t>?</a:t>
            </a:r>
          </a:p>
          <a:p>
            <a:pPr algn="just"/>
            <a:endParaRPr lang="en-US" sz="18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/>
              <a:t>Kuba</a:t>
            </a:r>
            <a:r>
              <a:rPr lang="en-US" sz="1800" dirty="0"/>
              <a:t> </a:t>
            </a:r>
            <a:r>
              <a:rPr lang="en-US" sz="1800" dirty="0" err="1"/>
              <a:t>ingo</a:t>
            </a:r>
            <a:r>
              <a:rPr lang="en-US" sz="1800" dirty="0"/>
              <a:t> </a:t>
            </a:r>
            <a:r>
              <a:rPr lang="en-US" sz="1800" dirty="0" err="1"/>
              <a:t>zihuje</a:t>
            </a:r>
            <a:r>
              <a:rPr lang="en-US" sz="1800" dirty="0"/>
              <a:t> </a:t>
            </a:r>
            <a:r>
              <a:rPr lang="en-US" sz="1800" dirty="0" err="1"/>
              <a:t>icyiciro</a:t>
            </a:r>
            <a:r>
              <a:rPr lang="en-US" sz="1800" dirty="0"/>
              <a:t> </a:t>
            </a:r>
            <a:r>
              <a:rPr lang="en-US" sz="1800" dirty="0" err="1"/>
              <a:t>zitaringaniye</a:t>
            </a:r>
            <a:r>
              <a:rPr lang="en-US" sz="1800" dirty="0"/>
              <a:t> </a:t>
            </a:r>
            <a:r>
              <a:rPr lang="en-US" sz="1800" dirty="0" err="1"/>
              <a:t>neza</a:t>
            </a:r>
            <a:r>
              <a:rPr lang="en-US" sz="1800" dirty="0"/>
              <a:t> mu </a:t>
            </a:r>
            <a:r>
              <a:rPr lang="en-US" sz="1800" dirty="0" err="1"/>
              <a:t>mibereho</a:t>
            </a:r>
            <a:r>
              <a:rPr lang="en-US" sz="1800" dirty="0"/>
              <a:t> </a:t>
            </a:r>
            <a:r>
              <a:rPr lang="en-US" sz="1800" dirty="0" err="1"/>
              <a:t>ntabwo</a:t>
            </a:r>
            <a:r>
              <a:rPr lang="en-US" sz="1800" dirty="0"/>
              <a:t> </a:t>
            </a:r>
            <a:r>
              <a:rPr lang="en-US" sz="1800" dirty="0" err="1" smtClean="0"/>
              <a:t>byaba</a:t>
            </a:r>
            <a:r>
              <a:rPr lang="en-US" sz="1800" dirty="0" smtClean="0"/>
              <a:t> </a:t>
            </a:r>
            <a:r>
              <a:rPr lang="en-US" sz="1800" dirty="0" err="1"/>
              <a:t>imbogamizi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igenamigambi</a:t>
            </a:r>
            <a:r>
              <a:rPr lang="en-US" sz="1800" dirty="0"/>
              <a:t> </a:t>
            </a:r>
            <a:r>
              <a:rPr lang="en-US" sz="1800" dirty="0" err="1"/>
              <a:t>kuko</a:t>
            </a:r>
            <a:r>
              <a:rPr lang="en-US" sz="1800" dirty="0"/>
              <a:t> </a:t>
            </a:r>
            <a:r>
              <a:rPr lang="en-US" sz="1800" dirty="0" err="1"/>
              <a:t>amakuru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mibereho</a:t>
            </a:r>
            <a:r>
              <a:rPr lang="en-US" sz="1800" dirty="0"/>
              <a:t> </a:t>
            </a:r>
            <a:r>
              <a:rPr lang="en-US" sz="1800" dirty="0" err="1"/>
              <a:t>y’ingo</a:t>
            </a:r>
            <a:r>
              <a:rPr lang="en-US" sz="1800" dirty="0"/>
              <a:t> mu </a:t>
            </a:r>
            <a:r>
              <a:rPr lang="en-US" sz="1800" dirty="0" err="1"/>
              <a:t>byiciro</a:t>
            </a:r>
            <a:r>
              <a:rPr lang="en-US" sz="1800" dirty="0"/>
              <a:t> </a:t>
            </a:r>
            <a:r>
              <a:rPr lang="en-US" sz="1800" dirty="0" err="1"/>
              <a:t>bitandukanye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azajya</a:t>
            </a:r>
            <a:r>
              <a:rPr lang="en-US" sz="1800" dirty="0"/>
              <a:t> </a:t>
            </a:r>
            <a:r>
              <a:rPr lang="en-US" sz="1800" dirty="0" err="1" smtClean="0"/>
              <a:t>yunganirwa</a:t>
            </a:r>
            <a:r>
              <a:rPr lang="en-US" sz="1800" dirty="0" smtClean="0"/>
              <a:t> </a:t>
            </a:r>
            <a:r>
              <a:rPr lang="en-US" sz="1800" dirty="0" err="1"/>
              <a:t>n’andi</a:t>
            </a:r>
            <a:r>
              <a:rPr lang="en-US" sz="1800" dirty="0"/>
              <a:t> </a:t>
            </a:r>
            <a:r>
              <a:rPr lang="en-US" sz="1800" dirty="0" err="1"/>
              <a:t>makuru</a:t>
            </a:r>
            <a:r>
              <a:rPr lang="en-US" sz="1800" dirty="0"/>
              <a:t> ava mu </a:t>
            </a:r>
            <a:r>
              <a:rPr lang="en-US" sz="1800" dirty="0" err="1"/>
              <a:t>bundi</a:t>
            </a:r>
            <a:r>
              <a:rPr lang="en-US" sz="1800" dirty="0"/>
              <a:t> </a:t>
            </a:r>
            <a:r>
              <a:rPr lang="en-US" sz="1800" dirty="0" err="1"/>
              <a:t>bushakashatsi</a:t>
            </a:r>
            <a:r>
              <a:rPr lang="en-US" sz="1800" dirty="0"/>
              <a:t> </a:t>
            </a:r>
            <a:r>
              <a:rPr lang="en-US" sz="1800" dirty="0" err="1"/>
              <a:t>nk’ubukorwa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mibereho</a:t>
            </a:r>
            <a:r>
              <a:rPr lang="en-US" sz="1800" dirty="0"/>
              <a:t> </a:t>
            </a:r>
            <a:r>
              <a:rPr lang="en-US" sz="1800" dirty="0" err="1"/>
              <a:t>y’ingo</a:t>
            </a:r>
            <a:r>
              <a:rPr lang="en-US" sz="1800" dirty="0"/>
              <a:t> (Household Profiling data</a:t>
            </a:r>
            <a:r>
              <a:rPr lang="en-US" sz="1800" dirty="0" smtClean="0"/>
              <a:t>).</a:t>
            </a:r>
          </a:p>
          <a:p>
            <a:pPr algn="just">
              <a:lnSpc>
                <a:spcPct val="110000"/>
              </a:lnSpc>
            </a:pPr>
            <a:endParaRPr lang="en-US" sz="1800" dirty="0"/>
          </a:p>
          <a:p>
            <a:pPr algn="just">
              <a:lnSpc>
                <a:spcPct val="110000"/>
              </a:lnSpc>
            </a:pP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9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.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Umuntu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uba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mu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rugo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rw’abo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badafitanye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isano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ku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buryo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burundu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ahabwa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ate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algn="just">
              <a:lnSpc>
                <a:spcPct val="110000"/>
              </a:lnSpc>
            </a:pPr>
            <a:endParaRPr lang="en-US" sz="1800" b="1" dirty="0">
              <a:solidFill>
                <a:srgbClr val="FF0000"/>
              </a:solidFill>
              <a:latin typeface="Cambria"/>
              <a:ea typeface="Calibri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/>
              <a:t>Umuntu</a:t>
            </a:r>
            <a:r>
              <a:rPr lang="en-US" sz="1800" dirty="0"/>
              <a:t> </a:t>
            </a:r>
            <a:r>
              <a:rPr lang="en-US" sz="1800" dirty="0" err="1"/>
              <a:t>wese</a:t>
            </a:r>
            <a:r>
              <a:rPr lang="en-US" sz="1800" dirty="0"/>
              <a:t> </a:t>
            </a:r>
            <a:r>
              <a:rPr lang="en-US" sz="1800" dirty="0" err="1"/>
              <a:t>udafitanye</a:t>
            </a:r>
            <a:r>
              <a:rPr lang="en-US" sz="1800" dirty="0"/>
              <a:t> </a:t>
            </a:r>
            <a:r>
              <a:rPr lang="en-US" sz="1800" dirty="0" err="1"/>
              <a:t>isano</a:t>
            </a:r>
            <a:r>
              <a:rPr lang="en-US" sz="1800" dirty="0"/>
              <a:t> </a:t>
            </a:r>
            <a:r>
              <a:rPr lang="en-US" sz="1800" dirty="0" err="1"/>
              <a:t>n’umuryango</a:t>
            </a:r>
            <a:r>
              <a:rPr lang="en-US" sz="1800" dirty="0"/>
              <a:t> </a:t>
            </a:r>
            <a:r>
              <a:rPr lang="en-US" sz="1800" dirty="0" err="1"/>
              <a:t>abamo</a:t>
            </a:r>
            <a:r>
              <a:rPr lang="en-US" sz="1800" dirty="0"/>
              <a:t> </a:t>
            </a:r>
            <a:r>
              <a:rPr lang="en-US" sz="1800" dirty="0" err="1"/>
              <a:t>ariko</a:t>
            </a:r>
            <a:r>
              <a:rPr lang="en-US" sz="1800" dirty="0"/>
              <a:t> </a:t>
            </a:r>
            <a:r>
              <a:rPr lang="en-US" sz="1800" dirty="0" err="1"/>
              <a:t>ateze</a:t>
            </a:r>
            <a:r>
              <a:rPr lang="en-US" sz="1800" dirty="0"/>
              <a:t> </a:t>
            </a:r>
            <a:r>
              <a:rPr lang="en-US" sz="1800" dirty="0" err="1"/>
              <a:t>amakiriro</a:t>
            </a:r>
            <a:r>
              <a:rPr lang="en-US" sz="1800" dirty="0"/>
              <a:t> </a:t>
            </a:r>
            <a:r>
              <a:rPr lang="en-US" sz="1800" dirty="0" err="1"/>
              <a:t>yose</a:t>
            </a:r>
            <a:r>
              <a:rPr lang="en-US" sz="1800" dirty="0"/>
              <a:t> </a:t>
            </a:r>
            <a:r>
              <a:rPr lang="en-US" sz="1800" dirty="0" err="1"/>
              <a:t>kuri</a:t>
            </a:r>
            <a:r>
              <a:rPr lang="en-US" sz="1800" dirty="0"/>
              <a:t> </a:t>
            </a:r>
            <a:r>
              <a:rPr lang="en-US" sz="1800" dirty="0" err="1"/>
              <a:t>uwo</a:t>
            </a:r>
            <a:r>
              <a:rPr lang="en-US" sz="1800" dirty="0"/>
              <a:t> </a:t>
            </a:r>
            <a:r>
              <a:rPr lang="en-US" sz="1800" dirty="0" err="1"/>
              <a:t>muryango</a:t>
            </a:r>
            <a:r>
              <a:rPr lang="en-US" sz="1800" dirty="0"/>
              <a:t>, </a:t>
            </a:r>
            <a:r>
              <a:rPr lang="en-US" sz="1800" dirty="0" err="1"/>
              <a:t>abarirwa</a:t>
            </a:r>
            <a:r>
              <a:rPr lang="en-US" sz="1800" dirty="0"/>
              <a:t> mu </a:t>
            </a:r>
            <a:r>
              <a:rPr lang="en-US" sz="1800" dirty="0" err="1"/>
              <a:t>cyiciro</a:t>
            </a:r>
            <a:r>
              <a:rPr lang="en-US" sz="1800" dirty="0"/>
              <a:t> </a:t>
            </a:r>
            <a:r>
              <a:rPr lang="en-US" sz="1800" dirty="0" err="1"/>
              <a:t>cy’Ubudehe</a:t>
            </a:r>
            <a:r>
              <a:rPr lang="en-US" sz="1800" dirty="0"/>
              <a:t> </a:t>
            </a:r>
            <a:r>
              <a:rPr lang="en-US" sz="1800" dirty="0" err="1"/>
              <a:t>cy’urwo</a:t>
            </a:r>
            <a:r>
              <a:rPr lang="en-US" sz="1800" dirty="0"/>
              <a:t> </a:t>
            </a:r>
            <a:r>
              <a:rPr lang="en-US" sz="1800" dirty="0" err="1"/>
              <a:t>rugo</a:t>
            </a:r>
            <a:r>
              <a:rPr lang="en-US" sz="1800" dirty="0"/>
              <a:t>. </a:t>
            </a:r>
          </a:p>
          <a:p>
            <a:pPr lvl="0" algn="just">
              <a:lnSpc>
                <a:spcPct val="110000"/>
              </a:lnSpc>
            </a:pPr>
            <a:endParaRPr lang="en-US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0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4" y="696191"/>
            <a:ext cx="8738754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10. </a:t>
            </a:r>
            <a:r>
              <a:rPr lang="pt-BR" sz="1800" b="1" dirty="0">
                <a:solidFill>
                  <a:srgbClr val="0000FF"/>
                </a:solidFill>
                <a:latin typeface="Cambria"/>
                <a:ea typeface="Calibri"/>
              </a:rPr>
              <a:t>Ni iki gishya mu gushyira abaturage mu byiciro by’Ubudehe bivuguruye</a:t>
            </a:r>
            <a:r>
              <a:rPr lang="pt-BR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err="1" smtClean="0"/>
              <a:t>Ibyiciro</a:t>
            </a:r>
            <a:r>
              <a:rPr lang="en-US" sz="1800" dirty="0" smtClean="0"/>
              <a:t> </a:t>
            </a:r>
            <a:r>
              <a:rPr lang="en-US" sz="1800" dirty="0" err="1" smtClean="0"/>
              <a:t>by’Ubudehe</a:t>
            </a:r>
            <a:r>
              <a:rPr lang="en-US" sz="1800" dirty="0" smtClean="0"/>
              <a:t> </a:t>
            </a:r>
            <a:r>
              <a:rPr lang="en-US" sz="1800" dirty="0" err="1" smtClean="0"/>
              <a:t>bivuguruye</a:t>
            </a:r>
            <a:r>
              <a:rPr lang="en-US" sz="1800" dirty="0" smtClean="0"/>
              <a:t> </a:t>
            </a:r>
            <a:r>
              <a:rPr lang="en-US" sz="1800" dirty="0" err="1"/>
              <a:t>birimo</a:t>
            </a:r>
            <a:r>
              <a:rPr lang="en-US" sz="1800" dirty="0"/>
              <a:t> </a:t>
            </a:r>
            <a:r>
              <a:rPr lang="en-US" sz="1800" dirty="0" err="1"/>
              <a:t>ibishya</a:t>
            </a:r>
            <a:r>
              <a:rPr lang="en-US" sz="1800" dirty="0"/>
              <a:t> </a:t>
            </a:r>
            <a:r>
              <a:rPr lang="en-US" sz="1800" dirty="0" err="1"/>
              <a:t>bikurikira</a:t>
            </a:r>
            <a:r>
              <a:rPr lang="en-US" sz="1800" dirty="0" smtClean="0"/>
              <a:t>:</a:t>
            </a:r>
            <a:endParaRPr lang="en-US" sz="18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800" dirty="0" err="1"/>
              <a:t>Inyito</a:t>
            </a:r>
            <a:r>
              <a:rPr lang="en-US" sz="1800" dirty="0"/>
              <a:t> </a:t>
            </a:r>
            <a:r>
              <a:rPr lang="en-US" sz="1800" dirty="0" err="1"/>
              <a:t>y'ibyiciro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yavanywe</a:t>
            </a:r>
            <a:r>
              <a:rPr lang="en-US" sz="1800" dirty="0"/>
              <a:t> mu </a:t>
            </a:r>
            <a:r>
              <a:rPr lang="en-US" sz="1800" dirty="0" err="1"/>
              <a:t>mibare</a:t>
            </a:r>
            <a:r>
              <a:rPr lang="en-US" sz="1800" dirty="0"/>
              <a:t> </a:t>
            </a:r>
            <a:r>
              <a:rPr lang="en-US" sz="1800" dirty="0" err="1"/>
              <a:t>ishyirwa</a:t>
            </a:r>
            <a:r>
              <a:rPr lang="en-US" sz="1800" dirty="0"/>
              <a:t> mu </a:t>
            </a:r>
            <a:r>
              <a:rPr lang="en-US" sz="1800" dirty="0" err="1"/>
              <a:t>nyuguti</a:t>
            </a:r>
            <a:r>
              <a:rPr lang="en-US" sz="1800" dirty="0"/>
              <a:t>: A, B, C, D  </a:t>
            </a:r>
            <a:r>
              <a:rPr lang="en-US" sz="1800" dirty="0" err="1"/>
              <a:t>na</a:t>
            </a:r>
            <a:r>
              <a:rPr lang="en-US" sz="1800" dirty="0"/>
              <a:t>  E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800" dirty="0" err="1"/>
              <a:t>Gutandukanya</a:t>
            </a:r>
            <a:r>
              <a:rPr lang="en-US" sz="1800" dirty="0"/>
              <a:t> </a:t>
            </a:r>
            <a:r>
              <a:rPr lang="en-US" sz="1800" dirty="0" err="1"/>
              <a:t>ingo</a:t>
            </a:r>
            <a:r>
              <a:rPr lang="en-US" sz="1800" dirty="0"/>
              <a:t> </a:t>
            </a:r>
            <a:r>
              <a:rPr lang="en-US" sz="1800" dirty="0" err="1"/>
              <a:t>zo</a:t>
            </a:r>
            <a:r>
              <a:rPr lang="en-US" sz="1800" dirty="0"/>
              <a:t> mu </a:t>
            </a:r>
            <a:r>
              <a:rPr lang="en-US" sz="1800" dirty="0" err="1"/>
              <a:t>cyaro</a:t>
            </a:r>
            <a:r>
              <a:rPr lang="en-US" sz="1800" dirty="0"/>
              <a:t> </a:t>
            </a:r>
            <a:r>
              <a:rPr lang="en-US" sz="1800" dirty="0" err="1"/>
              <a:t>n’izo</a:t>
            </a:r>
            <a:r>
              <a:rPr lang="en-US" sz="1800" dirty="0"/>
              <a:t> mu </a:t>
            </a:r>
            <a:r>
              <a:rPr lang="en-US" sz="1800" dirty="0" err="1"/>
              <a:t>mujyi</a:t>
            </a:r>
            <a:r>
              <a:rPr lang="en-US" sz="1800" dirty="0"/>
              <a:t> </a:t>
            </a:r>
            <a:r>
              <a:rPr lang="en-US" sz="1800" dirty="0" err="1"/>
              <a:t>hashingiwe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mitungo</a:t>
            </a:r>
            <a:r>
              <a:rPr lang="en-US" sz="1800" dirty="0"/>
              <a:t> </a:t>
            </a:r>
            <a:r>
              <a:rPr lang="en-US" sz="1800" dirty="0" err="1"/>
              <a:t>ibyara</a:t>
            </a:r>
            <a:r>
              <a:rPr lang="en-US" sz="1800" dirty="0"/>
              <a:t> </a:t>
            </a:r>
            <a:r>
              <a:rPr lang="en-US" sz="1800" dirty="0" err="1"/>
              <a:t>inyungu</a:t>
            </a:r>
            <a:r>
              <a:rPr lang="en-US" sz="1800" dirty="0"/>
              <a:t> </a:t>
            </a:r>
            <a:r>
              <a:rPr lang="en-US" sz="1800" dirty="0" err="1"/>
              <a:t>zifite</a:t>
            </a:r>
            <a:r>
              <a:rPr lang="en-US" sz="1800" dirty="0"/>
              <a:t> 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800" dirty="0" err="1"/>
              <a:t>Abaturage</a:t>
            </a:r>
            <a:r>
              <a:rPr lang="en-US" sz="1800" dirty="0"/>
              <a:t> </a:t>
            </a:r>
            <a:r>
              <a:rPr lang="en-US" sz="1800" dirty="0" err="1"/>
              <a:t>ubwabo</a:t>
            </a:r>
            <a:r>
              <a:rPr lang="en-US" sz="1800" dirty="0"/>
              <a:t> </a:t>
            </a:r>
            <a:r>
              <a:rPr lang="en-US" sz="1800" dirty="0" err="1"/>
              <a:t>nibo</a:t>
            </a:r>
            <a:r>
              <a:rPr lang="en-US" sz="1800" dirty="0"/>
              <a:t> </a:t>
            </a:r>
            <a:r>
              <a:rPr lang="en-US" sz="1800" dirty="0" err="1"/>
              <a:t>bishyira</a:t>
            </a:r>
            <a:r>
              <a:rPr lang="en-US" sz="1800" dirty="0"/>
              <a:t> mu </a:t>
            </a:r>
            <a:r>
              <a:rPr lang="en-US" sz="1800" dirty="0" err="1"/>
              <a:t>byiciro</a:t>
            </a:r>
            <a:r>
              <a:rPr lang="en-US" sz="1800" dirty="0"/>
              <a:t> </a:t>
            </a:r>
            <a:r>
              <a:rPr lang="en-US" sz="1800" dirty="0" err="1"/>
              <a:t>bahuriye</a:t>
            </a:r>
            <a:r>
              <a:rPr lang="en-US" sz="1800" dirty="0"/>
              <a:t> mu </a:t>
            </a:r>
            <a:r>
              <a:rPr lang="en-US" sz="1800" dirty="0" err="1"/>
              <a:t>Nteko</a:t>
            </a:r>
            <a:r>
              <a:rPr lang="en-US" sz="1800" dirty="0"/>
              <a:t> </a:t>
            </a:r>
            <a:r>
              <a:rPr lang="en-US" sz="1800" dirty="0" err="1"/>
              <a:t>rusange</a:t>
            </a:r>
            <a:r>
              <a:rPr lang="en-US" sz="1800" dirty="0"/>
              <a:t> </a:t>
            </a:r>
            <a:r>
              <a:rPr lang="en-US" sz="1800" dirty="0" err="1"/>
              <a:t>bagendeye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mibereho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buri</a:t>
            </a:r>
            <a:r>
              <a:rPr lang="en-US" sz="1800" dirty="0"/>
              <a:t> </a:t>
            </a:r>
            <a:r>
              <a:rPr lang="en-US" sz="1800" dirty="0" err="1"/>
              <a:t>rugo</a:t>
            </a:r>
            <a:r>
              <a:rPr lang="en-US" sz="1800" dirty="0"/>
              <a:t> </a:t>
            </a:r>
            <a:r>
              <a:rPr lang="en-US" sz="1800" dirty="0" err="1"/>
              <a:t>n’ibiranga</a:t>
            </a:r>
            <a:r>
              <a:rPr lang="en-US" sz="1800" dirty="0"/>
              <a:t> </a:t>
            </a:r>
            <a:r>
              <a:rPr lang="en-US" sz="1800" dirty="0" err="1"/>
              <a:t>buri</a:t>
            </a:r>
            <a:r>
              <a:rPr lang="en-US" sz="1800" dirty="0"/>
              <a:t> </a:t>
            </a:r>
            <a:r>
              <a:rPr lang="en-US" sz="1800" dirty="0" err="1"/>
              <a:t>cyiciro</a:t>
            </a:r>
            <a:endParaRPr lang="en-US" sz="18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800" dirty="0" err="1"/>
              <a:t>Kugabanya</a:t>
            </a:r>
            <a:r>
              <a:rPr lang="en-US" sz="1800" dirty="0"/>
              <a:t> </a:t>
            </a:r>
            <a:r>
              <a:rPr lang="en-US" sz="1800" dirty="0" err="1"/>
              <a:t>uruhare</a:t>
            </a:r>
            <a:r>
              <a:rPr lang="en-US" sz="1800" dirty="0"/>
              <a:t> </a:t>
            </a:r>
            <a:r>
              <a:rPr lang="en-US" sz="1800" dirty="0" err="1"/>
              <a:t>ibyiciro</a:t>
            </a:r>
            <a:r>
              <a:rPr lang="en-US" sz="1800" dirty="0"/>
              <a:t> </a:t>
            </a:r>
            <a:r>
              <a:rPr lang="en-US" sz="1800" dirty="0" err="1"/>
              <a:t>by’Ubudehe</a:t>
            </a:r>
            <a:r>
              <a:rPr lang="en-US" sz="1800" dirty="0"/>
              <a:t> </a:t>
            </a:r>
            <a:r>
              <a:rPr lang="en-US" sz="1800" dirty="0" err="1"/>
              <a:t>byagiraga</a:t>
            </a:r>
            <a:r>
              <a:rPr lang="en-US" sz="1800" dirty="0"/>
              <a:t> mu </a:t>
            </a:r>
            <a:r>
              <a:rPr lang="en-US" sz="1800" dirty="0" err="1"/>
              <a:t>gutoranya</a:t>
            </a:r>
            <a:r>
              <a:rPr lang="en-US" sz="1800" dirty="0"/>
              <a:t> </a:t>
            </a:r>
            <a:r>
              <a:rPr lang="en-US" sz="1800" dirty="0" err="1"/>
              <a:t>abahabwa</a:t>
            </a:r>
            <a:r>
              <a:rPr lang="en-US" sz="1800" dirty="0"/>
              <a:t> </a:t>
            </a:r>
            <a:r>
              <a:rPr lang="en-US" sz="1800" dirty="0" err="1"/>
              <a:t>zimwe</a:t>
            </a:r>
            <a:r>
              <a:rPr lang="en-US" sz="1800" dirty="0"/>
              <a:t> mu </a:t>
            </a:r>
            <a:r>
              <a:rPr lang="en-US" sz="1800" dirty="0" err="1"/>
              <a:t>nkunga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Serivisi</a:t>
            </a:r>
            <a:r>
              <a:rPr lang="en-US" sz="1800" dirty="0"/>
              <a:t> </a:t>
            </a:r>
            <a:r>
              <a:rPr lang="en-US" sz="1800" dirty="0" err="1"/>
              <a:t>muri</a:t>
            </a:r>
            <a:r>
              <a:rPr lang="en-US" sz="1800" dirty="0"/>
              <a:t> </a:t>
            </a:r>
            <a:r>
              <a:rPr lang="en-US" sz="1800" dirty="0" err="1"/>
              <a:t>gahunda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Leta</a:t>
            </a:r>
            <a:r>
              <a:rPr lang="en-US" sz="1800" dirty="0"/>
              <a:t>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800" dirty="0"/>
              <a:t>Ingo zo mu </a:t>
            </a:r>
            <a:r>
              <a:rPr lang="en-US" sz="1800" dirty="0" err="1"/>
              <a:t>byiciro</a:t>
            </a:r>
            <a:r>
              <a:rPr lang="en-US" sz="1800" dirty="0"/>
              <a:t> </a:t>
            </a:r>
            <a:r>
              <a:rPr lang="en-US" sz="1800" dirty="0" err="1"/>
              <a:t>biterwa</a:t>
            </a:r>
            <a:r>
              <a:rPr lang="en-US" sz="1800" dirty="0"/>
              <a:t> </a:t>
            </a:r>
            <a:r>
              <a:rPr lang="en-US" sz="1800" dirty="0" err="1"/>
              <a:t>inkunga</a:t>
            </a:r>
            <a:r>
              <a:rPr lang="en-US" sz="1800" dirty="0"/>
              <a:t> zo </a:t>
            </a:r>
            <a:r>
              <a:rPr lang="en-US" sz="1800" dirty="0" err="1"/>
              <a:t>kwivana</a:t>
            </a:r>
            <a:r>
              <a:rPr lang="en-US" sz="1800" dirty="0"/>
              <a:t> mu </a:t>
            </a:r>
            <a:r>
              <a:rPr lang="en-US" sz="1800" dirty="0" err="1"/>
              <a:t>bukene</a:t>
            </a:r>
            <a:r>
              <a:rPr lang="en-US" sz="1800" dirty="0"/>
              <a:t> </a:t>
            </a:r>
            <a:r>
              <a:rPr lang="en-US" sz="1800" dirty="0" err="1"/>
              <a:t>zizajya</a:t>
            </a:r>
            <a:r>
              <a:rPr lang="en-US" sz="1800" dirty="0"/>
              <a:t> </a:t>
            </a:r>
            <a:r>
              <a:rPr lang="en-US" sz="1800" dirty="0" err="1"/>
              <a:t>zisinya</a:t>
            </a:r>
            <a:r>
              <a:rPr lang="en-US" sz="1800" dirty="0"/>
              <a:t> </a:t>
            </a:r>
            <a:r>
              <a:rPr lang="en-US" sz="1800" dirty="0" err="1"/>
              <a:t>imihigo</a:t>
            </a:r>
            <a:r>
              <a:rPr lang="en-US" sz="1800" dirty="0"/>
              <a:t> </a:t>
            </a:r>
            <a:r>
              <a:rPr lang="en-US" sz="1800" dirty="0" err="1"/>
              <a:t>y’iterambere</a:t>
            </a:r>
            <a:r>
              <a:rPr lang="en-US" sz="1800" dirty="0"/>
              <a:t> </a:t>
            </a:r>
            <a:r>
              <a:rPr lang="en-US" sz="1800" dirty="0" err="1"/>
              <a:t>ry’ingo</a:t>
            </a:r>
            <a:r>
              <a:rPr lang="en-US" sz="1800" dirty="0"/>
              <a:t> </a:t>
            </a:r>
            <a:r>
              <a:rPr lang="en-US" sz="1800" dirty="0" err="1"/>
              <a:t>zabo</a:t>
            </a:r>
            <a:r>
              <a:rPr lang="en-US" sz="1800" dirty="0"/>
              <a:t> </a:t>
            </a:r>
            <a:r>
              <a:rPr lang="en-US" sz="1800" dirty="0" err="1"/>
              <a:t>kandi</a:t>
            </a:r>
            <a:r>
              <a:rPr lang="en-US" sz="1800" dirty="0"/>
              <a:t> </a:t>
            </a:r>
            <a:r>
              <a:rPr lang="en-US" sz="1800" dirty="0" err="1"/>
              <a:t>zinagaragaze</a:t>
            </a:r>
            <a:r>
              <a:rPr lang="en-US" sz="1800" dirty="0"/>
              <a:t> </a:t>
            </a:r>
            <a:r>
              <a:rPr lang="en-US" sz="1800" dirty="0" err="1"/>
              <a:t>ibyo</a:t>
            </a:r>
            <a:r>
              <a:rPr lang="en-US" sz="1800" dirty="0"/>
              <a:t> </a:t>
            </a:r>
            <a:r>
              <a:rPr lang="en-US" sz="1800" dirty="0" err="1" smtClean="0"/>
              <a:t>zagezeho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19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2" y="820639"/>
            <a:ext cx="845492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11. 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Ese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abagize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urugo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bashobora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guhabwa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ibyiciro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bitandukanye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?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/>
              <a:t>Oya</a:t>
            </a:r>
            <a:r>
              <a:rPr lang="en-US" sz="1800" dirty="0"/>
              <a:t>, </a:t>
            </a:r>
            <a:r>
              <a:rPr lang="en-US" sz="1800" dirty="0" err="1"/>
              <a:t>urugo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rwo</a:t>
            </a:r>
            <a:r>
              <a:rPr lang="en-US" sz="1800" dirty="0"/>
              <a:t> </a:t>
            </a:r>
            <a:r>
              <a:rPr lang="en-US" sz="1800" dirty="0" err="1"/>
              <a:t>ruhabwa</a:t>
            </a:r>
            <a:r>
              <a:rPr lang="en-US" sz="1800" dirty="0"/>
              <a:t> </a:t>
            </a:r>
            <a:r>
              <a:rPr lang="en-US" sz="1800" dirty="0" err="1"/>
              <a:t>icyiciro</a:t>
            </a:r>
            <a:r>
              <a:rPr lang="en-US" sz="1800" dirty="0"/>
              <a:t> </a:t>
            </a:r>
            <a:r>
              <a:rPr lang="en-US" sz="1800" dirty="0" err="1" smtClean="0"/>
              <a:t>cy’Ubudehe</a:t>
            </a:r>
            <a:r>
              <a:rPr lang="en-US" sz="1800" dirty="0" smtClean="0"/>
              <a:t> </a:t>
            </a:r>
            <a:r>
              <a:rPr lang="en-US" sz="1800" dirty="0" err="1" smtClean="0"/>
              <a:t>bivuze</a:t>
            </a:r>
            <a:r>
              <a:rPr lang="en-US" sz="1800" dirty="0" smtClean="0"/>
              <a:t> </a:t>
            </a:r>
            <a:r>
              <a:rPr lang="en-US" sz="1800" dirty="0" err="1" smtClean="0"/>
              <a:t>ko</a:t>
            </a:r>
            <a:r>
              <a:rPr lang="en-US" sz="1800" dirty="0" smtClean="0"/>
              <a:t> </a:t>
            </a:r>
            <a:r>
              <a:rPr lang="en-US" sz="1800" dirty="0" err="1" smtClean="0"/>
              <a:t>abari</a:t>
            </a:r>
            <a:r>
              <a:rPr lang="en-US" sz="1800" dirty="0" smtClean="0"/>
              <a:t> </a:t>
            </a:r>
            <a:r>
              <a:rPr lang="en-US" sz="1800" dirty="0" err="1" smtClean="0"/>
              <a:t>murugo</a:t>
            </a:r>
            <a:r>
              <a:rPr lang="en-US" sz="1800" dirty="0" smtClean="0"/>
              <a:t> </a:t>
            </a:r>
            <a:r>
              <a:rPr lang="en-US" sz="1800" dirty="0" err="1" smtClean="0"/>
              <a:t>rumwe</a:t>
            </a:r>
            <a:r>
              <a:rPr lang="en-US" sz="1800" dirty="0" smtClean="0"/>
              <a:t> baba mu </a:t>
            </a:r>
            <a:r>
              <a:rPr lang="en-US" sz="1800" dirty="0" err="1" smtClean="0"/>
              <a:t>kiciro</a:t>
            </a:r>
            <a:r>
              <a:rPr lang="en-US" sz="1800" dirty="0" smtClean="0"/>
              <a:t> </a:t>
            </a:r>
            <a:r>
              <a:rPr lang="en-US" sz="1800" dirty="0" err="1" smtClean="0"/>
              <a:t>kimwe</a:t>
            </a:r>
            <a:r>
              <a:rPr lang="en-US" sz="1800" dirty="0" smtClean="0"/>
              <a:t> </a:t>
            </a:r>
            <a:r>
              <a:rPr lang="en-US" sz="1800" dirty="0" err="1" smtClean="0"/>
              <a:t>cy’ubudehe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10000"/>
              </a:lnSpc>
            </a:pPr>
            <a:endParaRPr lang="en-US" sz="1800" dirty="0" smtClean="0"/>
          </a:p>
          <a:p>
            <a:pPr lvl="0"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12.Ni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nde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uhabwa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ambria"/>
                <a:ea typeface="Calibri"/>
              </a:rPr>
              <a:t>cy’ubudehe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 ?</a:t>
            </a:r>
            <a:endParaRPr lang="en-US" sz="1800" b="1" dirty="0">
              <a:solidFill>
                <a:srgbClr val="0000FF"/>
              </a:solidFill>
              <a:latin typeface="Cambria"/>
              <a:ea typeface="Calibri"/>
            </a:endParaRPr>
          </a:p>
          <a:p>
            <a:pPr marL="285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/>
              <a:t>Urugo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rwo</a:t>
            </a:r>
            <a:r>
              <a:rPr lang="en-US" sz="1800" dirty="0"/>
              <a:t> </a:t>
            </a:r>
            <a:r>
              <a:rPr lang="en-US" sz="1800" dirty="0" err="1"/>
              <a:t>ruhabwa</a:t>
            </a:r>
            <a:r>
              <a:rPr lang="en-US" sz="1800" dirty="0"/>
              <a:t> </a:t>
            </a:r>
            <a:r>
              <a:rPr lang="en-US" sz="1800" dirty="0" err="1"/>
              <a:t>icyiciro</a:t>
            </a:r>
            <a:r>
              <a:rPr lang="en-US" sz="1800" dirty="0"/>
              <a:t> </a:t>
            </a:r>
            <a:r>
              <a:rPr lang="en-US" sz="1800" dirty="0" err="1"/>
              <a:t>cy’Ubudehe</a:t>
            </a:r>
            <a:r>
              <a:rPr lang="en-US" sz="1800" dirty="0"/>
              <a:t> </a:t>
            </a:r>
            <a:endParaRPr lang="en-US" sz="1800" dirty="0" smtClean="0"/>
          </a:p>
          <a:p>
            <a:pPr lvl="0" algn="just">
              <a:lnSpc>
                <a:spcPct val="110000"/>
              </a:lnSpc>
            </a:pPr>
            <a:endParaRPr lang="en-US" sz="1800" dirty="0" smtClean="0"/>
          </a:p>
          <a:p>
            <a:pPr algn="just">
              <a:lnSpc>
                <a:spcPct val="11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13.Urugo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rwimukiye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vuba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mu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mudugudu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rukaba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rutarahamara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igihe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rushobora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guhabwa</a:t>
            </a:r>
            <a:r>
              <a:rPr lang="en-US" sz="1800" b="1" dirty="0">
                <a:solidFill>
                  <a:srgbClr val="0000FF"/>
                </a:solidFill>
                <a:latin typeface="Cambria"/>
                <a:ea typeface="Calibri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mbria"/>
                <a:ea typeface="Calibri"/>
              </a:rPr>
              <a:t>icyiciro</a:t>
            </a:r>
            <a:r>
              <a:rPr lang="en-US" sz="1800" b="1" dirty="0" smtClean="0">
                <a:solidFill>
                  <a:srgbClr val="0000FF"/>
                </a:solidFill>
                <a:latin typeface="Cambria"/>
                <a:ea typeface="Calibri"/>
              </a:rPr>
              <a:t>?</a:t>
            </a:r>
          </a:p>
          <a:p>
            <a:pPr algn="just">
              <a:lnSpc>
                <a:spcPct val="110000"/>
              </a:lnSpc>
            </a:pPr>
            <a:endParaRPr lang="en-US" sz="1800" b="1" dirty="0" smtClean="0">
              <a:solidFill>
                <a:srgbClr val="FF0000"/>
              </a:solidFill>
              <a:latin typeface="Cambria"/>
              <a:ea typeface="Calibri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Yego</a:t>
            </a:r>
            <a:r>
              <a:rPr lang="en-US" sz="1800" dirty="0"/>
              <a:t>, </a:t>
            </a:r>
            <a:r>
              <a:rPr lang="en-US" sz="1800" dirty="0" err="1"/>
              <a:t>ruzahabwa</a:t>
            </a:r>
            <a:r>
              <a:rPr lang="en-US" sz="1800" dirty="0"/>
              <a:t> </a:t>
            </a:r>
            <a:r>
              <a:rPr lang="en-US" sz="1800" dirty="0" err="1"/>
              <a:t>icyiciro</a:t>
            </a:r>
            <a:r>
              <a:rPr lang="en-US" sz="1800" dirty="0"/>
              <a:t> </a:t>
            </a:r>
            <a:r>
              <a:rPr lang="en-US" sz="1800" dirty="0" err="1"/>
              <a:t>cy’Ubudehe</a:t>
            </a:r>
            <a:r>
              <a:rPr lang="en-US" sz="1800" dirty="0"/>
              <a:t> </a:t>
            </a:r>
            <a:r>
              <a:rPr lang="en-US" sz="1800" dirty="0" err="1"/>
              <a:t>gishingiye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makuru</a:t>
            </a:r>
            <a:r>
              <a:rPr lang="en-US" sz="1800" dirty="0"/>
              <a:t> </a:t>
            </a:r>
            <a:r>
              <a:rPr lang="en-US" sz="1800" dirty="0" err="1" smtClean="0"/>
              <a:t>azakusanywa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5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913</Words>
  <Application>Microsoft Office PowerPoint</Application>
  <PresentationFormat>On-screen Show (16:9)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Cambria</vt:lpstr>
      <vt:lpstr>Calibri</vt:lpstr>
      <vt:lpstr>Roboto Condensed Light</vt:lpstr>
      <vt:lpstr>Roboto Condensed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MURAKOZE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DM LDPP</dc:creator>
  <cp:lastModifiedBy>COMMUNICATION</cp:lastModifiedBy>
  <cp:revision>333</cp:revision>
  <cp:lastPrinted>2019-11-13T05:42:51Z</cp:lastPrinted>
  <dcterms:modified xsi:type="dcterms:W3CDTF">2020-10-21T09:56:28Z</dcterms:modified>
</cp:coreProperties>
</file>